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38"/>
  </p:notesMasterIdLst>
  <p:sldIdLst>
    <p:sldId id="362" r:id="rId3"/>
    <p:sldId id="427" r:id="rId4"/>
    <p:sldId id="382" r:id="rId5"/>
    <p:sldId id="365" r:id="rId6"/>
    <p:sldId id="412" r:id="rId7"/>
    <p:sldId id="367" r:id="rId8"/>
    <p:sldId id="368" r:id="rId9"/>
    <p:sldId id="338" r:id="rId10"/>
    <p:sldId id="413" r:id="rId11"/>
    <p:sldId id="381" r:id="rId12"/>
    <p:sldId id="372" r:id="rId13"/>
    <p:sldId id="333" r:id="rId14"/>
    <p:sldId id="419" r:id="rId15"/>
    <p:sldId id="339" r:id="rId16"/>
    <p:sldId id="374" r:id="rId17"/>
    <p:sldId id="321" r:id="rId18"/>
    <p:sldId id="420" r:id="rId19"/>
    <p:sldId id="327" r:id="rId20"/>
    <p:sldId id="418" r:id="rId21"/>
    <p:sldId id="325" r:id="rId22"/>
    <p:sldId id="361" r:id="rId23"/>
    <p:sldId id="329" r:id="rId24"/>
    <p:sldId id="375" r:id="rId25"/>
    <p:sldId id="351" r:id="rId26"/>
    <p:sldId id="349" r:id="rId27"/>
    <p:sldId id="426" r:id="rId28"/>
    <p:sldId id="414" r:id="rId29"/>
    <p:sldId id="415" r:id="rId30"/>
    <p:sldId id="417" r:id="rId31"/>
    <p:sldId id="421" r:id="rId32"/>
    <p:sldId id="401" r:id="rId33"/>
    <p:sldId id="425" r:id="rId34"/>
    <p:sldId id="424" r:id="rId35"/>
    <p:sldId id="423" r:id="rId36"/>
    <p:sldId id="324" r:id="rId37"/>
  </p:sldIdLst>
  <p:sldSz cx="9906000" cy="6858000" type="A4"/>
  <p:notesSz cx="7099300" cy="10234613"/>
  <p:defaultTextStyle>
    <a:defPPr>
      <a:defRPr lang="ko-KR"/>
    </a:defPPr>
    <a:lvl1pPr algn="l" rtl="0" fontAlgn="base" latinLnBrk="1">
      <a:spcBef>
        <a:spcPct val="50000"/>
      </a:spcBef>
      <a:spcAft>
        <a:spcPct val="0"/>
      </a:spcAft>
      <a:buChar char="•"/>
      <a:defRPr kumimoji="1" sz="900" kern="1200">
        <a:solidFill>
          <a:schemeClr val="tx1"/>
        </a:solidFill>
        <a:latin typeface="굴림" charset="-127"/>
        <a:ea typeface="굴림" charset="-127"/>
        <a:cs typeface="+mn-cs"/>
      </a:defRPr>
    </a:lvl1pPr>
    <a:lvl2pPr marL="457200" algn="l" rtl="0" fontAlgn="base" latinLnBrk="1">
      <a:spcBef>
        <a:spcPct val="50000"/>
      </a:spcBef>
      <a:spcAft>
        <a:spcPct val="0"/>
      </a:spcAft>
      <a:buChar char="•"/>
      <a:defRPr kumimoji="1" sz="900" kern="1200">
        <a:solidFill>
          <a:schemeClr val="tx1"/>
        </a:solidFill>
        <a:latin typeface="굴림" charset="-127"/>
        <a:ea typeface="굴림" charset="-127"/>
        <a:cs typeface="+mn-cs"/>
      </a:defRPr>
    </a:lvl2pPr>
    <a:lvl3pPr marL="914400" algn="l" rtl="0" fontAlgn="base" latinLnBrk="1">
      <a:spcBef>
        <a:spcPct val="50000"/>
      </a:spcBef>
      <a:spcAft>
        <a:spcPct val="0"/>
      </a:spcAft>
      <a:buChar char="•"/>
      <a:defRPr kumimoji="1" sz="900" kern="1200">
        <a:solidFill>
          <a:schemeClr val="tx1"/>
        </a:solidFill>
        <a:latin typeface="굴림" charset="-127"/>
        <a:ea typeface="굴림" charset="-127"/>
        <a:cs typeface="+mn-cs"/>
      </a:defRPr>
    </a:lvl3pPr>
    <a:lvl4pPr marL="1371600" algn="l" rtl="0" fontAlgn="base" latinLnBrk="1">
      <a:spcBef>
        <a:spcPct val="50000"/>
      </a:spcBef>
      <a:spcAft>
        <a:spcPct val="0"/>
      </a:spcAft>
      <a:buChar char="•"/>
      <a:defRPr kumimoji="1" sz="900" kern="1200">
        <a:solidFill>
          <a:schemeClr val="tx1"/>
        </a:solidFill>
        <a:latin typeface="굴림" charset="-127"/>
        <a:ea typeface="굴림" charset="-127"/>
        <a:cs typeface="+mn-cs"/>
      </a:defRPr>
    </a:lvl4pPr>
    <a:lvl5pPr marL="1828800" algn="l" rtl="0" fontAlgn="base" latinLnBrk="1">
      <a:spcBef>
        <a:spcPct val="50000"/>
      </a:spcBef>
      <a:spcAft>
        <a:spcPct val="0"/>
      </a:spcAft>
      <a:buChar char="•"/>
      <a:defRPr kumimoji="1" sz="900" kern="1200">
        <a:solidFill>
          <a:schemeClr val="tx1"/>
        </a:solidFill>
        <a:latin typeface="굴림" charset="-127"/>
        <a:ea typeface="굴림" charset="-127"/>
        <a:cs typeface="+mn-cs"/>
      </a:defRPr>
    </a:lvl5pPr>
    <a:lvl6pPr marL="2286000" algn="l" defTabSz="914400" rtl="0" eaLnBrk="1" latinLnBrk="1" hangingPunct="1">
      <a:defRPr kumimoji="1" sz="900" kern="1200">
        <a:solidFill>
          <a:schemeClr val="tx1"/>
        </a:solidFill>
        <a:latin typeface="굴림" charset="-127"/>
        <a:ea typeface="굴림" charset="-127"/>
        <a:cs typeface="+mn-cs"/>
      </a:defRPr>
    </a:lvl6pPr>
    <a:lvl7pPr marL="2743200" algn="l" defTabSz="914400" rtl="0" eaLnBrk="1" latinLnBrk="1" hangingPunct="1">
      <a:defRPr kumimoji="1" sz="900" kern="1200">
        <a:solidFill>
          <a:schemeClr val="tx1"/>
        </a:solidFill>
        <a:latin typeface="굴림" charset="-127"/>
        <a:ea typeface="굴림" charset="-127"/>
        <a:cs typeface="+mn-cs"/>
      </a:defRPr>
    </a:lvl7pPr>
    <a:lvl8pPr marL="3200400" algn="l" defTabSz="914400" rtl="0" eaLnBrk="1" latinLnBrk="1" hangingPunct="1">
      <a:defRPr kumimoji="1" sz="900" kern="1200">
        <a:solidFill>
          <a:schemeClr val="tx1"/>
        </a:solidFill>
        <a:latin typeface="굴림" charset="-127"/>
        <a:ea typeface="굴림" charset="-127"/>
        <a:cs typeface="+mn-cs"/>
      </a:defRPr>
    </a:lvl8pPr>
    <a:lvl9pPr marL="3657600" algn="l" defTabSz="914400" rtl="0" eaLnBrk="1" latinLnBrk="1" hangingPunct="1">
      <a:defRPr kumimoji="1" sz="900" kern="1200">
        <a:solidFill>
          <a:schemeClr val="tx1"/>
        </a:solidFill>
        <a:latin typeface="굴림" charset="-127"/>
        <a:ea typeface="굴림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2682">
          <p15:clr>
            <a:srgbClr val="A4A3A4"/>
          </p15:clr>
        </p15:guide>
        <p15:guide id="3" orient="horz" pos="845">
          <p15:clr>
            <a:srgbClr val="A4A3A4"/>
          </p15:clr>
        </p15:guide>
        <p15:guide id="4" orient="horz" pos="981">
          <p15:clr>
            <a:srgbClr val="A4A3A4"/>
          </p15:clr>
        </p15:guide>
        <p15:guide id="5" orient="horz" pos="1117">
          <p15:clr>
            <a:srgbClr val="A4A3A4"/>
          </p15:clr>
        </p15:guide>
        <p15:guide id="6" pos="3120">
          <p15:clr>
            <a:srgbClr val="A4A3A4"/>
          </p15:clr>
        </p15:guide>
        <p15:guide id="7" pos="353">
          <p15:clr>
            <a:srgbClr val="A4A3A4"/>
          </p15:clr>
        </p15:guide>
        <p15:guide id="8" pos="5887">
          <p15:clr>
            <a:srgbClr val="A4A3A4"/>
          </p15:clr>
        </p15:guide>
        <p15:guide id="9" pos="49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 userDrawn="1">
          <p15:clr>
            <a:srgbClr val="A4A3A4"/>
          </p15:clr>
        </p15:guide>
        <p15:guide id="2" pos="2236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권오영" initials="권" lastIdx="1" clrIdx="0">
    <p:extLst>
      <p:ext uri="{19B8F6BF-5375-455C-9EA6-DF929625EA0E}">
        <p15:presenceInfo xmlns:p15="http://schemas.microsoft.com/office/powerpoint/2012/main" userId="S::89.kwon@hangilfa.onmicrosoft.com::ee9ec241-42d5-439a-a54f-3972f6274b9e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FF"/>
    <a:srgbClr val="00A77E"/>
    <a:srgbClr val="0000FF"/>
    <a:srgbClr val="6A6A6A"/>
    <a:srgbClr val="00C898"/>
    <a:srgbClr val="333399"/>
    <a:srgbClr val="8250BC"/>
    <a:srgbClr val="19B08B"/>
    <a:srgbClr val="193B8A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D33A22B-2310-4577-AE55-A80139019BE6}" v="53" dt="2021-12-30T00:19:24.71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651" autoAdjust="0"/>
    <p:restoredTop sz="96370" autoAdjust="0"/>
  </p:normalViewPr>
  <p:slideViewPr>
    <p:cSldViewPr showGuides="1">
      <p:cViewPr varScale="1">
        <p:scale>
          <a:sx n="111" d="100"/>
          <a:sy n="111" d="100"/>
        </p:scale>
        <p:origin x="1578" y="114"/>
      </p:cViewPr>
      <p:guideLst>
        <p:guide orient="horz" pos="2160"/>
        <p:guide orient="horz" pos="2682"/>
        <p:guide orient="horz" pos="845"/>
        <p:guide orient="horz" pos="981"/>
        <p:guide orient="horz" pos="1117"/>
        <p:guide pos="3120"/>
        <p:guide pos="353"/>
        <p:guide pos="5887"/>
        <p:guide pos="49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2" d="100"/>
          <a:sy n="82" d="100"/>
        </p:scale>
        <p:origin x="-3954" y="-78"/>
      </p:cViewPr>
      <p:guideLst>
        <p:guide orient="horz" pos="3224"/>
        <p:guide pos="2236"/>
      </p:guideLst>
    </p:cSldViewPr>
  </p:notesViewPr>
  <p:gridSpacing cx="68400" cy="684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commentAuthors" Target="commentAuthor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presProps" Target="presProps.xml"/><Relationship Id="rId45" Type="http://schemas.microsoft.com/office/2015/10/relationships/revisionInfo" Target="revisionInfo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microsoft.com/office/2016/11/relationships/changesInfo" Target="changesInfos/changesInfo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tableStyles" Target="tableStyle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notesMaster" Target="notesMasters/notesMaster1.xml"/><Relationship Id="rId20" Type="http://schemas.openxmlformats.org/officeDocument/2006/relationships/slide" Target="slides/slide18.xml"/><Relationship Id="rId4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석 경민" userId="01b835a804de5f60" providerId="LiveId" clId="{1D33A22B-2310-4577-AE55-A80139019BE6}"/>
    <pc:docChg chg="undo redo custSel addSld delSld modSld">
      <pc:chgData name="석 경민" userId="01b835a804de5f60" providerId="LiveId" clId="{1D33A22B-2310-4577-AE55-A80139019BE6}" dt="2021-12-30T00:19:57.342" v="1549" actId="14100"/>
      <pc:docMkLst>
        <pc:docMk/>
      </pc:docMkLst>
      <pc:sldChg chg="addSp delSp modSp mod">
        <pc:chgData name="석 경민" userId="01b835a804de5f60" providerId="LiveId" clId="{1D33A22B-2310-4577-AE55-A80139019BE6}" dt="2021-12-29T23:46:16.188" v="286" actId="1076"/>
        <pc:sldMkLst>
          <pc:docMk/>
          <pc:sldMk cId="2224320957" sldId="362"/>
        </pc:sldMkLst>
        <pc:spChg chg="add del">
          <ac:chgData name="석 경민" userId="01b835a804de5f60" providerId="LiveId" clId="{1D33A22B-2310-4577-AE55-A80139019BE6}" dt="2021-12-29T23:44:44.322" v="176" actId="478"/>
          <ac:spMkLst>
            <pc:docMk/>
            <pc:sldMk cId="2224320957" sldId="362"/>
            <ac:spMk id="15" creationId="{00000000-0000-0000-0000-000000000000}"/>
          </ac:spMkLst>
        </pc:spChg>
        <pc:spChg chg="mod">
          <ac:chgData name="석 경민" userId="01b835a804de5f60" providerId="LiveId" clId="{1D33A22B-2310-4577-AE55-A80139019BE6}" dt="2021-12-29T23:46:16.188" v="286" actId="1076"/>
          <ac:spMkLst>
            <pc:docMk/>
            <pc:sldMk cId="2224320957" sldId="362"/>
            <ac:spMk id="16" creationId="{00000000-0000-0000-0000-000000000000}"/>
          </ac:spMkLst>
        </pc:spChg>
        <pc:spChg chg="mod">
          <ac:chgData name="석 경민" userId="01b835a804de5f60" providerId="LiveId" clId="{1D33A22B-2310-4577-AE55-A80139019BE6}" dt="2021-12-29T23:44:20.030" v="109" actId="1076"/>
          <ac:spMkLst>
            <pc:docMk/>
            <pc:sldMk cId="2224320957" sldId="362"/>
            <ac:spMk id="17" creationId="{DCE30C76-3E0B-4FDF-B651-9C48222457E9}"/>
          </ac:spMkLst>
        </pc:spChg>
        <pc:spChg chg="del">
          <ac:chgData name="석 경민" userId="01b835a804de5f60" providerId="LiveId" clId="{1D33A22B-2310-4577-AE55-A80139019BE6}" dt="2021-12-29T23:43:17.772" v="57" actId="478"/>
          <ac:spMkLst>
            <pc:docMk/>
            <pc:sldMk cId="2224320957" sldId="362"/>
            <ac:spMk id="18" creationId="{00000000-0000-0000-0000-000000000000}"/>
          </ac:spMkLst>
        </pc:spChg>
        <pc:spChg chg="mod">
          <ac:chgData name="석 경민" userId="01b835a804de5f60" providerId="LiveId" clId="{1D33A22B-2310-4577-AE55-A80139019BE6}" dt="2021-12-29T23:44:06.575" v="105" actId="255"/>
          <ac:spMkLst>
            <pc:docMk/>
            <pc:sldMk cId="2224320957" sldId="362"/>
            <ac:spMk id="2051" creationId="{00000000-0000-0000-0000-000000000000}"/>
          </ac:spMkLst>
        </pc:spChg>
        <pc:spChg chg="del mod">
          <ac:chgData name="석 경민" userId="01b835a804de5f60" providerId="LiveId" clId="{1D33A22B-2310-4577-AE55-A80139019BE6}" dt="2021-12-29T23:43:01.378" v="21" actId="478"/>
          <ac:spMkLst>
            <pc:docMk/>
            <pc:sldMk cId="2224320957" sldId="362"/>
            <ac:spMk id="2052" creationId="{00000000-0000-0000-0000-000000000000}"/>
          </ac:spMkLst>
        </pc:spChg>
        <pc:picChg chg="mod">
          <ac:chgData name="석 경민" userId="01b835a804de5f60" providerId="LiveId" clId="{1D33A22B-2310-4577-AE55-A80139019BE6}" dt="2021-12-29T23:44:07.409" v="106" actId="1076"/>
          <ac:picMkLst>
            <pc:docMk/>
            <pc:sldMk cId="2224320957" sldId="362"/>
            <ac:picMk id="14" creationId="{C427DD03-7D02-486D-BBE9-8CB2076B0E6B}"/>
          </ac:picMkLst>
        </pc:picChg>
        <pc:picChg chg="del">
          <ac:chgData name="석 경민" userId="01b835a804de5f60" providerId="LiveId" clId="{1D33A22B-2310-4577-AE55-A80139019BE6}" dt="2021-12-29T23:44:01.311" v="104" actId="478"/>
          <ac:picMkLst>
            <pc:docMk/>
            <pc:sldMk cId="2224320957" sldId="362"/>
            <ac:picMk id="6148" creationId="{00000000-0000-0000-0000-000000000000}"/>
          </ac:picMkLst>
        </pc:picChg>
      </pc:sldChg>
      <pc:sldChg chg="delSp modSp mod">
        <pc:chgData name="석 경민" userId="01b835a804de5f60" providerId="LiveId" clId="{1D33A22B-2310-4577-AE55-A80139019BE6}" dt="2021-12-30T00:06:16.056" v="1481" actId="20577"/>
        <pc:sldMkLst>
          <pc:docMk/>
          <pc:sldMk cId="352103305" sldId="365"/>
        </pc:sldMkLst>
        <pc:spChg chg="del">
          <ac:chgData name="석 경민" userId="01b835a804de5f60" providerId="LiveId" clId="{1D33A22B-2310-4577-AE55-A80139019BE6}" dt="2021-12-30T00:05:59.093" v="1462" actId="478"/>
          <ac:spMkLst>
            <pc:docMk/>
            <pc:sldMk cId="352103305" sldId="365"/>
            <ac:spMk id="7" creationId="{00000000-0000-0000-0000-000000000000}"/>
          </ac:spMkLst>
        </pc:spChg>
        <pc:spChg chg="mod">
          <ac:chgData name="석 경민" userId="01b835a804de5f60" providerId="LiveId" clId="{1D33A22B-2310-4577-AE55-A80139019BE6}" dt="2021-12-30T00:06:16.056" v="1481" actId="20577"/>
          <ac:spMkLst>
            <pc:docMk/>
            <pc:sldMk cId="352103305" sldId="365"/>
            <ac:spMk id="9" creationId="{00000000-0000-0000-0000-000000000000}"/>
          </ac:spMkLst>
        </pc:spChg>
        <pc:spChg chg="del mod">
          <ac:chgData name="석 경민" userId="01b835a804de5f60" providerId="LiveId" clId="{1D33A22B-2310-4577-AE55-A80139019BE6}" dt="2021-12-30T00:06:00.667" v="1464" actId="478"/>
          <ac:spMkLst>
            <pc:docMk/>
            <pc:sldMk cId="352103305" sldId="365"/>
            <ac:spMk id="11" creationId="{00000000-0000-0000-0000-000000000000}"/>
          </ac:spMkLst>
        </pc:spChg>
      </pc:sldChg>
      <pc:sldChg chg="modSp mod">
        <pc:chgData name="석 경민" userId="01b835a804de5f60" providerId="LiveId" clId="{1D33A22B-2310-4577-AE55-A80139019BE6}" dt="2021-12-30T00:05:47.439" v="1461" actId="1076"/>
        <pc:sldMkLst>
          <pc:docMk/>
          <pc:sldMk cId="1310003562" sldId="382"/>
        </pc:sldMkLst>
        <pc:spChg chg="mod">
          <ac:chgData name="석 경민" userId="01b835a804de5f60" providerId="LiveId" clId="{1D33A22B-2310-4577-AE55-A80139019BE6}" dt="2021-12-30T00:05:47.439" v="1461" actId="1076"/>
          <ac:spMkLst>
            <pc:docMk/>
            <pc:sldMk cId="1310003562" sldId="382"/>
            <ac:spMk id="140" creationId="{00000000-0000-0000-0000-000000000000}"/>
          </ac:spMkLst>
        </pc:spChg>
      </pc:sldChg>
      <pc:sldChg chg="delSp modSp mod">
        <pc:chgData name="석 경민" userId="01b835a804de5f60" providerId="LiveId" clId="{1D33A22B-2310-4577-AE55-A80139019BE6}" dt="2021-12-30T00:19:57.342" v="1549" actId="14100"/>
        <pc:sldMkLst>
          <pc:docMk/>
          <pc:sldMk cId="3545654782" sldId="412"/>
        </pc:sldMkLst>
        <pc:spChg chg="mod">
          <ac:chgData name="석 경민" userId="01b835a804de5f60" providerId="LiveId" clId="{1D33A22B-2310-4577-AE55-A80139019BE6}" dt="2021-12-30T00:19:57.342" v="1549" actId="14100"/>
          <ac:spMkLst>
            <pc:docMk/>
            <pc:sldMk cId="3545654782" sldId="412"/>
            <ac:spMk id="13" creationId="{00000000-0000-0000-0000-000000000000}"/>
          </ac:spMkLst>
        </pc:spChg>
        <pc:spChg chg="del">
          <ac:chgData name="석 경민" userId="01b835a804de5f60" providerId="LiveId" clId="{1D33A22B-2310-4577-AE55-A80139019BE6}" dt="2021-12-30T00:18:48.920" v="1482" actId="478"/>
          <ac:spMkLst>
            <pc:docMk/>
            <pc:sldMk cId="3545654782" sldId="412"/>
            <ac:spMk id="14" creationId="{00000000-0000-0000-0000-000000000000}"/>
          </ac:spMkLst>
        </pc:spChg>
        <pc:spChg chg="del">
          <ac:chgData name="석 경민" userId="01b835a804de5f60" providerId="LiveId" clId="{1D33A22B-2310-4577-AE55-A80139019BE6}" dt="2021-12-30T00:18:48.920" v="1482" actId="478"/>
          <ac:spMkLst>
            <pc:docMk/>
            <pc:sldMk cId="3545654782" sldId="412"/>
            <ac:spMk id="41" creationId="{EB442BF0-0686-4957-8DA5-3703C735D20C}"/>
          </ac:spMkLst>
        </pc:spChg>
        <pc:spChg chg="del">
          <ac:chgData name="석 경민" userId="01b835a804de5f60" providerId="LiveId" clId="{1D33A22B-2310-4577-AE55-A80139019BE6}" dt="2021-12-30T00:18:48.920" v="1482" actId="478"/>
          <ac:spMkLst>
            <pc:docMk/>
            <pc:sldMk cId="3545654782" sldId="412"/>
            <ac:spMk id="49" creationId="{11AD2EE5-0F32-481F-B778-D615AF51C8DB}"/>
          </ac:spMkLst>
        </pc:spChg>
        <pc:spChg chg="del">
          <ac:chgData name="석 경민" userId="01b835a804de5f60" providerId="LiveId" clId="{1D33A22B-2310-4577-AE55-A80139019BE6}" dt="2021-12-30T00:18:48.920" v="1482" actId="478"/>
          <ac:spMkLst>
            <pc:docMk/>
            <pc:sldMk cId="3545654782" sldId="412"/>
            <ac:spMk id="50" creationId="{93D0E3DD-1A91-41EE-B939-F17C46FF880D}"/>
          </ac:spMkLst>
        </pc:spChg>
        <pc:spChg chg="del">
          <ac:chgData name="석 경민" userId="01b835a804de5f60" providerId="LiveId" clId="{1D33A22B-2310-4577-AE55-A80139019BE6}" dt="2021-12-30T00:18:48.920" v="1482" actId="478"/>
          <ac:spMkLst>
            <pc:docMk/>
            <pc:sldMk cId="3545654782" sldId="412"/>
            <ac:spMk id="51" creationId="{01155B8F-9B8F-46F2-9708-B2F02CA75B95}"/>
          </ac:spMkLst>
        </pc:spChg>
        <pc:spChg chg="del">
          <ac:chgData name="석 경민" userId="01b835a804de5f60" providerId="LiveId" clId="{1D33A22B-2310-4577-AE55-A80139019BE6}" dt="2021-12-30T00:18:48.920" v="1482" actId="478"/>
          <ac:spMkLst>
            <pc:docMk/>
            <pc:sldMk cId="3545654782" sldId="412"/>
            <ac:spMk id="52" creationId="{5882F756-65A8-4CEE-B8DF-8E1137A00FB2}"/>
          </ac:spMkLst>
        </pc:spChg>
        <pc:spChg chg="del">
          <ac:chgData name="석 경민" userId="01b835a804de5f60" providerId="LiveId" clId="{1D33A22B-2310-4577-AE55-A80139019BE6}" dt="2021-12-30T00:18:48.920" v="1482" actId="478"/>
          <ac:spMkLst>
            <pc:docMk/>
            <pc:sldMk cId="3545654782" sldId="412"/>
            <ac:spMk id="56" creationId="{31216C8B-9FD7-4EBE-A5F0-60FC2BD1CED6}"/>
          </ac:spMkLst>
        </pc:spChg>
        <pc:spChg chg="del">
          <ac:chgData name="석 경민" userId="01b835a804de5f60" providerId="LiveId" clId="{1D33A22B-2310-4577-AE55-A80139019BE6}" dt="2021-12-30T00:18:48.920" v="1482" actId="478"/>
          <ac:spMkLst>
            <pc:docMk/>
            <pc:sldMk cId="3545654782" sldId="412"/>
            <ac:spMk id="57" creationId="{8EB2982B-65DD-4433-AF66-2009E4D9A09E}"/>
          </ac:spMkLst>
        </pc:spChg>
        <pc:spChg chg="del">
          <ac:chgData name="석 경민" userId="01b835a804de5f60" providerId="LiveId" clId="{1D33A22B-2310-4577-AE55-A80139019BE6}" dt="2021-12-30T00:18:48.920" v="1482" actId="478"/>
          <ac:spMkLst>
            <pc:docMk/>
            <pc:sldMk cId="3545654782" sldId="412"/>
            <ac:spMk id="58" creationId="{10495EE4-5F5D-44AE-AFFD-3D6090FEFCF0}"/>
          </ac:spMkLst>
        </pc:spChg>
        <pc:spChg chg="del">
          <ac:chgData name="석 경민" userId="01b835a804de5f60" providerId="LiveId" clId="{1D33A22B-2310-4577-AE55-A80139019BE6}" dt="2021-12-30T00:18:48.920" v="1482" actId="478"/>
          <ac:spMkLst>
            <pc:docMk/>
            <pc:sldMk cId="3545654782" sldId="412"/>
            <ac:spMk id="59" creationId="{467E8E2C-3AD3-4F9B-957C-47C6BC137065}"/>
          </ac:spMkLst>
        </pc:spChg>
        <pc:spChg chg="del">
          <ac:chgData name="석 경민" userId="01b835a804de5f60" providerId="LiveId" clId="{1D33A22B-2310-4577-AE55-A80139019BE6}" dt="2021-12-30T00:18:48.920" v="1482" actId="478"/>
          <ac:spMkLst>
            <pc:docMk/>
            <pc:sldMk cId="3545654782" sldId="412"/>
            <ac:spMk id="61" creationId="{80A48DE0-0A9A-44B8-AB81-EE99F43AA349}"/>
          </ac:spMkLst>
        </pc:spChg>
        <pc:spChg chg="del">
          <ac:chgData name="석 경민" userId="01b835a804de5f60" providerId="LiveId" clId="{1D33A22B-2310-4577-AE55-A80139019BE6}" dt="2021-12-30T00:18:48.920" v="1482" actId="478"/>
          <ac:spMkLst>
            <pc:docMk/>
            <pc:sldMk cId="3545654782" sldId="412"/>
            <ac:spMk id="63" creationId="{6E347A41-9317-44EA-AC19-235F32C67BA8}"/>
          </ac:spMkLst>
        </pc:spChg>
        <pc:spChg chg="del">
          <ac:chgData name="석 경민" userId="01b835a804de5f60" providerId="LiveId" clId="{1D33A22B-2310-4577-AE55-A80139019BE6}" dt="2021-12-30T00:18:48.920" v="1482" actId="478"/>
          <ac:spMkLst>
            <pc:docMk/>
            <pc:sldMk cId="3545654782" sldId="412"/>
            <ac:spMk id="64" creationId="{7560A352-2071-4410-B260-3549460105CF}"/>
          </ac:spMkLst>
        </pc:spChg>
        <pc:spChg chg="del">
          <ac:chgData name="석 경민" userId="01b835a804de5f60" providerId="LiveId" clId="{1D33A22B-2310-4577-AE55-A80139019BE6}" dt="2021-12-30T00:18:48.920" v="1482" actId="478"/>
          <ac:spMkLst>
            <pc:docMk/>
            <pc:sldMk cId="3545654782" sldId="412"/>
            <ac:spMk id="65" creationId="{06C6BA2A-E19B-4B7E-96EA-6C5EFDB06B18}"/>
          </ac:spMkLst>
        </pc:spChg>
        <pc:spChg chg="del">
          <ac:chgData name="석 경민" userId="01b835a804de5f60" providerId="LiveId" clId="{1D33A22B-2310-4577-AE55-A80139019BE6}" dt="2021-12-30T00:18:48.920" v="1482" actId="478"/>
          <ac:spMkLst>
            <pc:docMk/>
            <pc:sldMk cId="3545654782" sldId="412"/>
            <ac:spMk id="66" creationId="{D3477D29-F79A-4474-A077-4FBFCE0F7B7E}"/>
          </ac:spMkLst>
        </pc:spChg>
        <pc:spChg chg="del">
          <ac:chgData name="석 경민" userId="01b835a804de5f60" providerId="LiveId" clId="{1D33A22B-2310-4577-AE55-A80139019BE6}" dt="2021-12-30T00:18:48.920" v="1482" actId="478"/>
          <ac:spMkLst>
            <pc:docMk/>
            <pc:sldMk cId="3545654782" sldId="412"/>
            <ac:spMk id="67" creationId="{1B7B13C8-DC51-4AFA-9821-D9CEA782305C}"/>
          </ac:spMkLst>
        </pc:spChg>
        <pc:spChg chg="del">
          <ac:chgData name="석 경민" userId="01b835a804de5f60" providerId="LiveId" clId="{1D33A22B-2310-4577-AE55-A80139019BE6}" dt="2021-12-30T00:18:48.920" v="1482" actId="478"/>
          <ac:spMkLst>
            <pc:docMk/>
            <pc:sldMk cId="3545654782" sldId="412"/>
            <ac:spMk id="68" creationId="{1ECF95A6-E53C-4549-868A-CB96EC46F415}"/>
          </ac:spMkLst>
        </pc:spChg>
        <pc:spChg chg="del">
          <ac:chgData name="석 경민" userId="01b835a804de5f60" providerId="LiveId" clId="{1D33A22B-2310-4577-AE55-A80139019BE6}" dt="2021-12-30T00:18:48.920" v="1482" actId="478"/>
          <ac:spMkLst>
            <pc:docMk/>
            <pc:sldMk cId="3545654782" sldId="412"/>
            <ac:spMk id="74" creationId="{3DA3C37C-5F77-4D52-BD85-7BC5201164C9}"/>
          </ac:spMkLst>
        </pc:spChg>
        <pc:spChg chg="del">
          <ac:chgData name="석 경민" userId="01b835a804de5f60" providerId="LiveId" clId="{1D33A22B-2310-4577-AE55-A80139019BE6}" dt="2021-12-30T00:18:48.920" v="1482" actId="478"/>
          <ac:spMkLst>
            <pc:docMk/>
            <pc:sldMk cId="3545654782" sldId="412"/>
            <ac:spMk id="75" creationId="{007E5C34-7BC9-4BC1-90EF-A781C8AE6808}"/>
          </ac:spMkLst>
        </pc:spChg>
        <pc:spChg chg="del">
          <ac:chgData name="석 경민" userId="01b835a804de5f60" providerId="LiveId" clId="{1D33A22B-2310-4577-AE55-A80139019BE6}" dt="2021-12-30T00:18:48.920" v="1482" actId="478"/>
          <ac:spMkLst>
            <pc:docMk/>
            <pc:sldMk cId="3545654782" sldId="412"/>
            <ac:spMk id="81" creationId="{10F70F93-F9DE-4BFB-AB39-94857947BBE1}"/>
          </ac:spMkLst>
        </pc:spChg>
        <pc:spChg chg="del">
          <ac:chgData name="석 경민" userId="01b835a804de5f60" providerId="LiveId" clId="{1D33A22B-2310-4577-AE55-A80139019BE6}" dt="2021-12-30T00:18:48.920" v="1482" actId="478"/>
          <ac:spMkLst>
            <pc:docMk/>
            <pc:sldMk cId="3545654782" sldId="412"/>
            <ac:spMk id="93" creationId="{FF6F6EC4-0D16-4862-B6C0-2CA391088F36}"/>
          </ac:spMkLst>
        </pc:spChg>
        <pc:spChg chg="del">
          <ac:chgData name="석 경민" userId="01b835a804de5f60" providerId="LiveId" clId="{1D33A22B-2310-4577-AE55-A80139019BE6}" dt="2021-12-30T00:18:48.920" v="1482" actId="478"/>
          <ac:spMkLst>
            <pc:docMk/>
            <pc:sldMk cId="3545654782" sldId="412"/>
            <ac:spMk id="94" creationId="{5253AFF8-8B03-4C0A-B386-6AD1D06F416A}"/>
          </ac:spMkLst>
        </pc:spChg>
        <pc:spChg chg="del">
          <ac:chgData name="석 경민" userId="01b835a804de5f60" providerId="LiveId" clId="{1D33A22B-2310-4577-AE55-A80139019BE6}" dt="2021-12-30T00:18:48.920" v="1482" actId="478"/>
          <ac:spMkLst>
            <pc:docMk/>
            <pc:sldMk cId="3545654782" sldId="412"/>
            <ac:spMk id="101" creationId="{06DF928E-F686-468D-B7B4-5A6A51714CD4}"/>
          </ac:spMkLst>
        </pc:spChg>
        <pc:picChg chg="del">
          <ac:chgData name="석 경민" userId="01b835a804de5f60" providerId="LiveId" clId="{1D33A22B-2310-4577-AE55-A80139019BE6}" dt="2021-12-30T00:18:48.920" v="1482" actId="478"/>
          <ac:picMkLst>
            <pc:docMk/>
            <pc:sldMk cId="3545654782" sldId="412"/>
            <ac:picMk id="43" creationId="{836A775D-9EE6-4213-A898-7840488D800B}"/>
          </ac:picMkLst>
        </pc:picChg>
        <pc:picChg chg="del">
          <ac:chgData name="석 경민" userId="01b835a804de5f60" providerId="LiveId" clId="{1D33A22B-2310-4577-AE55-A80139019BE6}" dt="2021-12-30T00:18:48.920" v="1482" actId="478"/>
          <ac:picMkLst>
            <pc:docMk/>
            <pc:sldMk cId="3545654782" sldId="412"/>
            <ac:picMk id="45" creationId="{5E2A1B84-6D9A-4D37-90A7-B925B10736C7}"/>
          </ac:picMkLst>
        </pc:picChg>
        <pc:picChg chg="del">
          <ac:chgData name="석 경민" userId="01b835a804de5f60" providerId="LiveId" clId="{1D33A22B-2310-4577-AE55-A80139019BE6}" dt="2021-12-30T00:18:48.920" v="1482" actId="478"/>
          <ac:picMkLst>
            <pc:docMk/>
            <pc:sldMk cId="3545654782" sldId="412"/>
            <ac:picMk id="47" creationId="{D93AB988-0B53-4719-A4CB-969C9A5C3979}"/>
          </ac:picMkLst>
        </pc:picChg>
        <pc:picChg chg="del">
          <ac:chgData name="석 경민" userId="01b835a804de5f60" providerId="LiveId" clId="{1D33A22B-2310-4577-AE55-A80139019BE6}" dt="2021-12-30T00:18:48.920" v="1482" actId="478"/>
          <ac:picMkLst>
            <pc:docMk/>
            <pc:sldMk cId="3545654782" sldId="412"/>
            <ac:picMk id="53" creationId="{50B88A1A-1E69-4810-A2F3-E3B16549C730}"/>
          </ac:picMkLst>
        </pc:picChg>
        <pc:picChg chg="del">
          <ac:chgData name="석 경민" userId="01b835a804de5f60" providerId="LiveId" clId="{1D33A22B-2310-4577-AE55-A80139019BE6}" dt="2021-12-30T00:18:48.920" v="1482" actId="478"/>
          <ac:picMkLst>
            <pc:docMk/>
            <pc:sldMk cId="3545654782" sldId="412"/>
            <ac:picMk id="54" creationId="{0F1031AE-9061-42DB-934E-37378D0B0756}"/>
          </ac:picMkLst>
        </pc:picChg>
        <pc:picChg chg="del">
          <ac:chgData name="석 경민" userId="01b835a804de5f60" providerId="LiveId" clId="{1D33A22B-2310-4577-AE55-A80139019BE6}" dt="2021-12-30T00:18:48.920" v="1482" actId="478"/>
          <ac:picMkLst>
            <pc:docMk/>
            <pc:sldMk cId="3545654782" sldId="412"/>
            <ac:picMk id="55" creationId="{1C733D57-B63F-4BBE-9A54-54697CC90DF3}"/>
          </ac:picMkLst>
        </pc:picChg>
        <pc:picChg chg="del">
          <ac:chgData name="석 경민" userId="01b835a804de5f60" providerId="LiveId" clId="{1D33A22B-2310-4577-AE55-A80139019BE6}" dt="2021-12-30T00:18:48.920" v="1482" actId="478"/>
          <ac:picMkLst>
            <pc:docMk/>
            <pc:sldMk cId="3545654782" sldId="412"/>
            <ac:picMk id="79" creationId="{D078AAC1-7956-44C0-995D-DB134A74BFB1}"/>
          </ac:picMkLst>
        </pc:picChg>
        <pc:picChg chg="del">
          <ac:chgData name="석 경민" userId="01b835a804de5f60" providerId="LiveId" clId="{1D33A22B-2310-4577-AE55-A80139019BE6}" dt="2021-12-30T00:18:48.920" v="1482" actId="478"/>
          <ac:picMkLst>
            <pc:docMk/>
            <pc:sldMk cId="3545654782" sldId="412"/>
            <ac:picMk id="80" creationId="{1DC3E356-EB40-45D7-AD0A-0E6DA9C02390}"/>
          </ac:picMkLst>
        </pc:picChg>
        <pc:picChg chg="del">
          <ac:chgData name="석 경민" userId="01b835a804de5f60" providerId="LiveId" clId="{1D33A22B-2310-4577-AE55-A80139019BE6}" dt="2021-12-30T00:18:48.920" v="1482" actId="478"/>
          <ac:picMkLst>
            <pc:docMk/>
            <pc:sldMk cId="3545654782" sldId="412"/>
            <ac:picMk id="98" creationId="{CC6F036F-0AAB-4E75-93E6-8A5CC5E7002D}"/>
          </ac:picMkLst>
        </pc:picChg>
        <pc:picChg chg="del">
          <ac:chgData name="석 경민" userId="01b835a804de5f60" providerId="LiveId" clId="{1D33A22B-2310-4577-AE55-A80139019BE6}" dt="2021-12-30T00:18:48.920" v="1482" actId="478"/>
          <ac:picMkLst>
            <pc:docMk/>
            <pc:sldMk cId="3545654782" sldId="412"/>
            <ac:picMk id="102" creationId="{4C178DFD-C20D-4932-BF13-31E59AB83427}"/>
          </ac:picMkLst>
        </pc:picChg>
        <pc:cxnChg chg="del">
          <ac:chgData name="석 경민" userId="01b835a804de5f60" providerId="LiveId" clId="{1D33A22B-2310-4577-AE55-A80139019BE6}" dt="2021-12-30T00:18:48.920" v="1482" actId="478"/>
          <ac:cxnSpMkLst>
            <pc:docMk/>
            <pc:sldMk cId="3545654782" sldId="412"/>
            <ac:cxnSpMk id="60" creationId="{064B4743-63C8-4AD5-B4FC-3078E5D382FA}"/>
          </ac:cxnSpMkLst>
        </pc:cxnChg>
        <pc:cxnChg chg="del">
          <ac:chgData name="석 경민" userId="01b835a804de5f60" providerId="LiveId" clId="{1D33A22B-2310-4577-AE55-A80139019BE6}" dt="2021-12-30T00:18:48.920" v="1482" actId="478"/>
          <ac:cxnSpMkLst>
            <pc:docMk/>
            <pc:sldMk cId="3545654782" sldId="412"/>
            <ac:cxnSpMk id="62" creationId="{28406647-9A39-4EE3-8B45-A79FF811576D}"/>
          </ac:cxnSpMkLst>
        </pc:cxnChg>
        <pc:cxnChg chg="del">
          <ac:chgData name="석 경민" userId="01b835a804de5f60" providerId="LiveId" clId="{1D33A22B-2310-4577-AE55-A80139019BE6}" dt="2021-12-30T00:18:48.920" v="1482" actId="478"/>
          <ac:cxnSpMkLst>
            <pc:docMk/>
            <pc:sldMk cId="3545654782" sldId="412"/>
            <ac:cxnSpMk id="90" creationId="{585D078E-4E49-4D12-B42F-C6C6B6D826CA}"/>
          </ac:cxnSpMkLst>
        </pc:cxnChg>
        <pc:cxnChg chg="del">
          <ac:chgData name="석 경민" userId="01b835a804de5f60" providerId="LiveId" clId="{1D33A22B-2310-4577-AE55-A80139019BE6}" dt="2021-12-30T00:18:48.920" v="1482" actId="478"/>
          <ac:cxnSpMkLst>
            <pc:docMk/>
            <pc:sldMk cId="3545654782" sldId="412"/>
            <ac:cxnSpMk id="91" creationId="{300AC345-F70D-4B7F-ACE6-F777BC7F3E5F}"/>
          </ac:cxnSpMkLst>
        </pc:cxnChg>
      </pc:sldChg>
      <pc:sldChg chg="delSp modSp add del mod">
        <pc:chgData name="석 경민" userId="01b835a804de5f60" providerId="LiveId" clId="{1D33A22B-2310-4577-AE55-A80139019BE6}" dt="2021-12-30T00:02:42.697" v="1162" actId="6549"/>
        <pc:sldMkLst>
          <pc:docMk/>
          <pc:sldMk cId="3420826195" sldId="427"/>
        </pc:sldMkLst>
        <pc:spChg chg="mod">
          <ac:chgData name="석 경민" userId="01b835a804de5f60" providerId="LiveId" clId="{1D33A22B-2310-4577-AE55-A80139019BE6}" dt="2021-12-30T00:02:42.697" v="1162" actId="6549"/>
          <ac:spMkLst>
            <pc:docMk/>
            <pc:sldMk cId="3420826195" sldId="427"/>
            <ac:spMk id="13" creationId="{00000000-0000-0000-0000-000000000000}"/>
          </ac:spMkLst>
        </pc:spChg>
        <pc:spChg chg="mod">
          <ac:chgData name="석 경민" userId="01b835a804de5f60" providerId="LiveId" clId="{1D33A22B-2310-4577-AE55-A80139019BE6}" dt="2021-12-29T23:47:01.092" v="305" actId="20577"/>
          <ac:spMkLst>
            <pc:docMk/>
            <pc:sldMk cId="3420826195" sldId="427"/>
            <ac:spMk id="24" creationId="{A69BC7D3-769F-42CE-BA4D-6BCA862055BC}"/>
          </ac:spMkLst>
        </pc:spChg>
        <pc:spChg chg="mod">
          <ac:chgData name="석 경민" userId="01b835a804de5f60" providerId="LiveId" clId="{1D33A22B-2310-4577-AE55-A80139019BE6}" dt="2021-12-30T00:02:30.651" v="1123" actId="1076"/>
          <ac:spMkLst>
            <pc:docMk/>
            <pc:sldMk cId="3420826195" sldId="427"/>
            <ac:spMk id="25" creationId="{6C597D82-3D0B-4459-92E7-AC0426BF4533}"/>
          </ac:spMkLst>
        </pc:spChg>
        <pc:spChg chg="mod">
          <ac:chgData name="석 경민" userId="01b835a804de5f60" providerId="LiveId" clId="{1D33A22B-2310-4577-AE55-A80139019BE6}" dt="2021-12-30T00:02:30.651" v="1123" actId="1076"/>
          <ac:spMkLst>
            <pc:docMk/>
            <pc:sldMk cId="3420826195" sldId="427"/>
            <ac:spMk id="26" creationId="{EF4D7B0F-0632-40CE-87D9-4DAFD0CA51EB}"/>
          </ac:spMkLst>
        </pc:spChg>
        <pc:spChg chg="del">
          <ac:chgData name="석 경민" userId="01b835a804de5f60" providerId="LiveId" clId="{1D33A22B-2310-4577-AE55-A80139019BE6}" dt="2021-12-29T23:47:45.304" v="418" actId="478"/>
          <ac:spMkLst>
            <pc:docMk/>
            <pc:sldMk cId="3420826195" sldId="427"/>
            <ac:spMk id="27" creationId="{44E6924D-A767-48DF-BAAB-3F2E84B95B72}"/>
          </ac:spMkLst>
        </pc:spChg>
        <pc:spChg chg="del">
          <ac:chgData name="석 경민" userId="01b835a804de5f60" providerId="LiveId" clId="{1D33A22B-2310-4577-AE55-A80139019BE6}" dt="2021-12-29T23:47:45.304" v="418" actId="478"/>
          <ac:spMkLst>
            <pc:docMk/>
            <pc:sldMk cId="3420826195" sldId="427"/>
            <ac:spMk id="28" creationId="{6EDC40FE-3E9A-400B-92FA-A885C07BD06B}"/>
          </ac:spMkLst>
        </pc:spChg>
        <pc:spChg chg="mod">
          <ac:chgData name="석 경민" userId="01b835a804de5f60" providerId="LiveId" clId="{1D33A22B-2310-4577-AE55-A80139019BE6}" dt="2021-12-30T00:02:19.716" v="1122" actId="1076"/>
          <ac:spMkLst>
            <pc:docMk/>
            <pc:sldMk cId="3420826195" sldId="427"/>
            <ac:spMk id="29" creationId="{A2DB3F44-7099-451C-BA6D-EE4F6E389768}"/>
          </ac:spMkLst>
        </pc:spChg>
        <pc:spChg chg="mod">
          <ac:chgData name="석 경민" userId="01b835a804de5f60" providerId="LiveId" clId="{1D33A22B-2310-4577-AE55-A80139019BE6}" dt="2021-12-30T00:02:19.716" v="1122" actId="1076"/>
          <ac:spMkLst>
            <pc:docMk/>
            <pc:sldMk cId="3420826195" sldId="427"/>
            <ac:spMk id="30" creationId="{BD17D12C-F9B0-4807-B4EB-FB7A690DEC7C}"/>
          </ac:spMkLst>
        </pc:spChg>
        <pc:spChg chg="mod">
          <ac:chgData name="석 경민" userId="01b835a804de5f60" providerId="LiveId" clId="{1D33A22B-2310-4577-AE55-A80139019BE6}" dt="2021-12-30T00:02:16.138" v="1121" actId="1076"/>
          <ac:spMkLst>
            <pc:docMk/>
            <pc:sldMk cId="3420826195" sldId="427"/>
            <ac:spMk id="31" creationId="{262008DB-4536-474D-BFD1-961920D9FC84}"/>
          </ac:spMkLst>
        </pc:spChg>
        <pc:spChg chg="mod">
          <ac:chgData name="석 경민" userId="01b835a804de5f60" providerId="LiveId" clId="{1D33A22B-2310-4577-AE55-A80139019BE6}" dt="2021-12-30T00:02:16.138" v="1121" actId="1076"/>
          <ac:spMkLst>
            <pc:docMk/>
            <pc:sldMk cId="3420826195" sldId="427"/>
            <ac:spMk id="32" creationId="{44C7C5DE-0C5A-4063-BB70-832825757E9E}"/>
          </ac:spMkLst>
        </pc:spChg>
        <pc:spChg chg="mod">
          <ac:chgData name="석 경민" userId="01b835a804de5f60" providerId="LiveId" clId="{1D33A22B-2310-4577-AE55-A80139019BE6}" dt="2021-12-29T23:47:57.988" v="457" actId="20577"/>
          <ac:spMkLst>
            <pc:docMk/>
            <pc:sldMk cId="3420826195" sldId="427"/>
            <ac:spMk id="35" creationId="{5B264B4D-D137-4B7B-9986-BB59F82F8913}"/>
          </ac:spMkLst>
        </pc:spChg>
        <pc:spChg chg="mod">
          <ac:chgData name="석 경민" userId="01b835a804de5f60" providerId="LiveId" clId="{1D33A22B-2310-4577-AE55-A80139019BE6}" dt="2021-12-30T00:02:04.393" v="1117" actId="1076"/>
          <ac:spMkLst>
            <pc:docMk/>
            <pc:sldMk cId="3420826195" sldId="427"/>
            <ac:spMk id="36" creationId="{FB2C230A-38B7-4031-8017-0E0707C16AB1}"/>
          </ac:spMkLst>
        </pc:spChg>
        <pc:spChg chg="mod">
          <ac:chgData name="석 경민" userId="01b835a804de5f60" providerId="LiveId" clId="{1D33A22B-2310-4577-AE55-A80139019BE6}" dt="2021-12-30T00:02:04.393" v="1117" actId="1076"/>
          <ac:spMkLst>
            <pc:docMk/>
            <pc:sldMk cId="3420826195" sldId="427"/>
            <ac:spMk id="37" creationId="{867E3835-1A44-40B2-8EFD-AD702FE84787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6"/>
            <a:ext cx="3077138" cy="512305"/>
          </a:xfrm>
          <a:prstGeom prst="rect">
            <a:avLst/>
          </a:prstGeom>
        </p:spPr>
        <p:txBody>
          <a:bodyPr vert="horz" lIns="94768" tIns="47383" rIns="94768" bIns="47383" rtlCol="0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020506" y="6"/>
            <a:ext cx="3077138" cy="512305"/>
          </a:xfrm>
          <a:prstGeom prst="rect">
            <a:avLst/>
          </a:prstGeom>
        </p:spPr>
        <p:txBody>
          <a:bodyPr vert="horz" lIns="94768" tIns="47383" rIns="94768" bIns="47383" rtlCol="0"/>
          <a:lstStyle>
            <a:lvl1pPr algn="r">
              <a:defRPr sz="1300"/>
            </a:lvl1pPr>
          </a:lstStyle>
          <a:p>
            <a:fld id="{B650B485-01F4-4D4B-8E89-B15DDA919CFD}" type="datetimeFigureOut">
              <a:rPr lang="ko-KR" altLang="en-US" smtClean="0"/>
              <a:t>2021-12-30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768350"/>
            <a:ext cx="5543550" cy="3838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768" tIns="47383" rIns="94768" bIns="47383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09604" y="4861162"/>
            <a:ext cx="5680103" cy="4605821"/>
          </a:xfrm>
          <a:prstGeom prst="rect">
            <a:avLst/>
          </a:prstGeom>
        </p:spPr>
        <p:txBody>
          <a:bodyPr vert="horz" lIns="94768" tIns="47383" rIns="94768" bIns="47383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1" y="9720677"/>
            <a:ext cx="3077138" cy="512303"/>
          </a:xfrm>
          <a:prstGeom prst="rect">
            <a:avLst/>
          </a:prstGeom>
        </p:spPr>
        <p:txBody>
          <a:bodyPr vert="horz" lIns="94768" tIns="47383" rIns="94768" bIns="47383" rtlCol="0" anchor="b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020506" y="9720677"/>
            <a:ext cx="3077138" cy="512303"/>
          </a:xfrm>
          <a:prstGeom prst="rect">
            <a:avLst/>
          </a:prstGeom>
        </p:spPr>
        <p:txBody>
          <a:bodyPr vert="horz" lIns="94768" tIns="47383" rIns="94768" bIns="47383" rtlCol="0" anchor="b"/>
          <a:lstStyle>
            <a:lvl1pPr algn="r">
              <a:defRPr sz="1300"/>
            </a:lvl1pPr>
          </a:lstStyle>
          <a:p>
            <a:fld id="{47D341FC-C3D1-49D3-A7BF-6438E72FBA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69941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5"/>
          <p:cNvSpPr>
            <a:spLocks noChangeArrowheads="1"/>
          </p:cNvSpPr>
          <p:nvPr userDrawn="1"/>
        </p:nvSpPr>
        <p:spPr bwMode="auto">
          <a:xfrm>
            <a:off x="0" y="0"/>
            <a:ext cx="9906000" cy="6858000"/>
          </a:xfrm>
          <a:prstGeom prst="rect">
            <a:avLst/>
          </a:prstGeom>
          <a:noFill/>
          <a:ln w="1270">
            <a:solidFill>
              <a:srgbClr val="C0C0C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" name="Line 10"/>
          <p:cNvSpPr>
            <a:spLocks noChangeShapeType="1"/>
          </p:cNvSpPr>
          <p:nvPr userDrawn="1"/>
        </p:nvSpPr>
        <p:spPr bwMode="auto">
          <a:xfrm>
            <a:off x="0" y="6669088"/>
            <a:ext cx="9906000" cy="0"/>
          </a:xfrm>
          <a:prstGeom prst="line">
            <a:avLst/>
          </a:prstGeom>
          <a:noFill/>
          <a:ln w="3175">
            <a:solidFill>
              <a:srgbClr val="DDDDDD"/>
            </a:solidFill>
            <a:round/>
            <a:headEnd/>
            <a:tailEnd/>
          </a:ln>
          <a:effectLst/>
        </p:spPr>
        <p:txBody>
          <a:bodyPr/>
          <a:lstStyle/>
          <a:p>
            <a:endParaRPr lang="ko-KR" altLang="en-US"/>
          </a:p>
        </p:txBody>
      </p:sp>
      <p:sp>
        <p:nvSpPr>
          <p:cNvPr id="3" name="Text Box 11"/>
          <p:cNvSpPr txBox="1">
            <a:spLocks noChangeArrowheads="1"/>
          </p:cNvSpPr>
          <p:nvPr userDrawn="1"/>
        </p:nvSpPr>
        <p:spPr bwMode="auto">
          <a:xfrm>
            <a:off x="0" y="6686550"/>
            <a:ext cx="2339102" cy="153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r">
              <a:lnSpc>
                <a:spcPct val="80000"/>
              </a:lnSpc>
              <a:buFontTx/>
              <a:buNone/>
            </a:pPr>
            <a:r>
              <a:rPr lang="en-US" altLang="ko-KR" sz="500" dirty="0">
                <a:solidFill>
                  <a:srgbClr val="9DB3AA"/>
                </a:solidFill>
                <a:latin typeface="Trebuchet MS" pitchFamily="34" charset="0"/>
                <a:ea typeface="HY헤드라인M" pitchFamily="18" charset="-127"/>
              </a:rPr>
              <a:t>TEL 031.695.8295~6    |    FAX 031.695.8297   |    HANGIL-FA AUTOMATION</a:t>
            </a:r>
            <a:r>
              <a:rPr lang="en-US" altLang="ko-KR" sz="500" baseline="0" dirty="0">
                <a:solidFill>
                  <a:srgbClr val="9DB3AA"/>
                </a:solidFill>
                <a:latin typeface="Trebuchet MS" pitchFamily="34" charset="0"/>
                <a:ea typeface="HY헤드라인M" pitchFamily="18" charset="-127"/>
              </a:rPr>
              <a:t> </a:t>
            </a:r>
            <a:endParaRPr lang="en-US" altLang="ko-KR" sz="500" dirty="0">
              <a:solidFill>
                <a:srgbClr val="9DB3AA"/>
              </a:solidFill>
              <a:latin typeface="Trebuchet MS" pitchFamily="34" charset="0"/>
              <a:ea typeface="HY헤드라인M" pitchFamily="18" charset="-127"/>
            </a:endParaRPr>
          </a:p>
        </p:txBody>
      </p:sp>
      <p:pic>
        <p:nvPicPr>
          <p:cNvPr id="6" name="Picture 3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906000" cy="594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906000" cy="594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5"/>
          <p:cNvSpPr>
            <a:spLocks noChangeArrowheads="1"/>
          </p:cNvSpPr>
          <p:nvPr userDrawn="1"/>
        </p:nvSpPr>
        <p:spPr bwMode="auto">
          <a:xfrm>
            <a:off x="0" y="0"/>
            <a:ext cx="9906000" cy="6858000"/>
          </a:xfrm>
          <a:prstGeom prst="rect">
            <a:avLst/>
          </a:prstGeom>
          <a:noFill/>
          <a:ln w="1270">
            <a:solidFill>
              <a:srgbClr val="C0C0C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" name="Line 10"/>
          <p:cNvSpPr>
            <a:spLocks noChangeShapeType="1"/>
          </p:cNvSpPr>
          <p:nvPr userDrawn="1"/>
        </p:nvSpPr>
        <p:spPr bwMode="auto">
          <a:xfrm>
            <a:off x="0" y="6669088"/>
            <a:ext cx="9906000" cy="0"/>
          </a:xfrm>
          <a:prstGeom prst="line">
            <a:avLst/>
          </a:prstGeom>
          <a:noFill/>
          <a:ln w="3175">
            <a:solidFill>
              <a:srgbClr val="DDDDDD"/>
            </a:solidFill>
            <a:round/>
            <a:headEnd/>
            <a:tailEnd/>
          </a:ln>
          <a:effectLst/>
        </p:spPr>
        <p:txBody>
          <a:bodyPr/>
          <a:lstStyle/>
          <a:p>
            <a:endParaRPr lang="ko-KR" altLang="en-US">
              <a:solidFill>
                <a:srgbClr val="000000"/>
              </a:solidFill>
            </a:endParaRPr>
          </a:p>
        </p:txBody>
      </p:sp>
      <p:sp>
        <p:nvSpPr>
          <p:cNvPr id="4" name="Text Box 11"/>
          <p:cNvSpPr txBox="1">
            <a:spLocks noChangeArrowheads="1"/>
          </p:cNvSpPr>
          <p:nvPr userDrawn="1"/>
        </p:nvSpPr>
        <p:spPr bwMode="auto">
          <a:xfrm>
            <a:off x="7588001" y="6686550"/>
            <a:ext cx="2291012" cy="153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r">
              <a:lnSpc>
                <a:spcPct val="80000"/>
              </a:lnSpc>
              <a:buFontTx/>
              <a:buNone/>
            </a:pPr>
            <a:r>
              <a:rPr lang="en-US" altLang="ko-KR" sz="500" dirty="0">
                <a:solidFill>
                  <a:srgbClr val="9DB3AA"/>
                </a:solidFill>
                <a:latin typeface="Trebuchet MS" pitchFamily="34" charset="0"/>
                <a:ea typeface="HY헤드라인M" pitchFamily="18" charset="-127"/>
              </a:rPr>
              <a:t>TEL 031.784.8360    |    FAX 031.784.8364   |    HANGIL-FA AUTOMATION </a:t>
            </a:r>
          </a:p>
        </p:txBody>
      </p:sp>
      <p:pic>
        <p:nvPicPr>
          <p:cNvPr id="5" name="Picture 3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87" y="6686550"/>
            <a:ext cx="522827" cy="144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 Box 24"/>
          <p:cNvSpPr txBox="1">
            <a:spLocks noChangeArrowheads="1"/>
          </p:cNvSpPr>
          <p:nvPr userDrawn="1"/>
        </p:nvSpPr>
        <p:spPr bwMode="auto">
          <a:xfrm>
            <a:off x="8416765" y="29718"/>
            <a:ext cx="154036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>
              <a:buFontTx/>
              <a:buNone/>
              <a:defRPr/>
            </a:pPr>
            <a:r>
              <a:rPr lang="en-US" altLang="ko-KR" sz="800" b="1" dirty="0" err="1">
                <a:solidFill>
                  <a:srgbClr val="808080"/>
                </a:solidFill>
                <a:latin typeface="Trebuchet MS" pitchFamily="34" charset="0"/>
              </a:rPr>
              <a:t>iNSPECTION</a:t>
            </a:r>
            <a:r>
              <a:rPr lang="en-US" altLang="ko-KR" sz="800" dirty="0">
                <a:solidFill>
                  <a:srgbClr val="B2B2B2"/>
                </a:solidFill>
                <a:latin typeface="Trebuchet MS" pitchFamily="34" charset="0"/>
              </a:rPr>
              <a:t>|</a:t>
            </a:r>
            <a:r>
              <a:rPr lang="en-US" altLang="ko-KR" sz="800" b="1" dirty="0">
                <a:solidFill>
                  <a:srgbClr val="808080"/>
                </a:solidFill>
                <a:latin typeface="Trebuchet MS" pitchFamily="34" charset="0"/>
              </a:rPr>
              <a:t> </a:t>
            </a:r>
            <a:r>
              <a:rPr lang="en-US" altLang="ko-KR" sz="800" dirty="0">
                <a:solidFill>
                  <a:srgbClr val="000000">
                    <a:lumMod val="65000"/>
                    <a:lumOff val="35000"/>
                  </a:srgbClr>
                </a:solidFill>
                <a:latin typeface="맑은 고딕" pitchFamily="50" charset="-127"/>
                <a:ea typeface="맑은 고딕" pitchFamily="50" charset="-127"/>
              </a:rPr>
              <a:t>System</a:t>
            </a:r>
            <a:endParaRPr lang="en-US" altLang="ko-KR" sz="800" b="1" dirty="0">
              <a:solidFill>
                <a:srgbClr val="808080"/>
              </a:solidFill>
              <a:latin typeface="Trebuchet MS" pitchFamily="34" charset="0"/>
            </a:endParaRPr>
          </a:p>
          <a:p>
            <a:pPr algn="r">
              <a:buFontTx/>
              <a:buNone/>
            </a:pPr>
            <a:endParaRPr lang="en-US" altLang="ko-KR" sz="800" b="1" dirty="0">
              <a:solidFill>
                <a:srgbClr val="808080"/>
              </a:solidFill>
              <a:latin typeface="Trebuchet MS" pitchFamily="34" charset="0"/>
            </a:endParaRPr>
          </a:p>
        </p:txBody>
      </p:sp>
      <p:cxnSp>
        <p:nvCxnSpPr>
          <p:cNvPr id="7" name="직선 연결선 6"/>
          <p:cNvCxnSpPr/>
          <p:nvPr userDrawn="1"/>
        </p:nvCxnSpPr>
        <p:spPr bwMode="auto">
          <a:xfrm>
            <a:off x="-1" y="654596"/>
            <a:ext cx="9915525" cy="0"/>
          </a:xfrm>
          <a:prstGeom prst="line">
            <a:avLst/>
          </a:prstGeom>
          <a:noFill/>
          <a:ln w="63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8" name="Picture 3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906000" cy="594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30E76DA-591A-4171-BFB3-C565097DA2E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8200" y="89120"/>
            <a:ext cx="744225" cy="199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5596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396394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</p:sldLayoutIdLst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charset="-127"/>
          <a:ea typeface="굴림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charset="-127"/>
          <a:ea typeface="굴림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charset="-127"/>
          <a:ea typeface="굴림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charset="-127"/>
          <a:ea typeface="굴림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charset="-127"/>
          <a:ea typeface="굴림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charset="-127"/>
          <a:ea typeface="굴림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charset="-127"/>
          <a:ea typeface="굴림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charset="-127"/>
          <a:ea typeface="굴림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449865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</p:sldLayoutIdLst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charset="-127"/>
          <a:ea typeface="굴림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charset="-127"/>
          <a:ea typeface="굴림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charset="-127"/>
          <a:ea typeface="굴림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charset="-127"/>
          <a:ea typeface="굴림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charset="-127"/>
          <a:ea typeface="굴림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charset="-127"/>
          <a:ea typeface="굴림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charset="-127"/>
          <a:ea typeface="굴림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charset="-127"/>
          <a:ea typeface="굴림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jpeg"/><Relationship Id="rId7" Type="http://schemas.openxmlformats.org/officeDocument/2006/relationships/image" Target="../media/image25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6.png"/><Relationship Id="rId11" Type="http://schemas.openxmlformats.org/officeDocument/2006/relationships/image" Target="../media/image51.png"/><Relationship Id="rId5" Type="http://schemas.openxmlformats.org/officeDocument/2006/relationships/image" Target="../media/image45.png"/><Relationship Id="rId10" Type="http://schemas.openxmlformats.org/officeDocument/2006/relationships/image" Target="../media/image50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9.jpeg"/><Relationship Id="rId5" Type="http://schemas.openxmlformats.org/officeDocument/2006/relationships/image" Target="../media/image58.jpeg"/><Relationship Id="rId4" Type="http://schemas.openxmlformats.org/officeDocument/2006/relationships/image" Target="../media/image57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10" Type="http://schemas.openxmlformats.org/officeDocument/2006/relationships/image" Target="../media/image74.png"/><Relationship Id="rId4" Type="http://schemas.openxmlformats.org/officeDocument/2006/relationships/image" Target="../media/image68.png"/><Relationship Id="rId9" Type="http://schemas.openxmlformats.org/officeDocument/2006/relationships/image" Target="../media/image73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76.png"/><Relationship Id="rId7" Type="http://schemas.openxmlformats.org/officeDocument/2006/relationships/image" Target="../media/image80.png"/><Relationship Id="rId12" Type="http://schemas.openxmlformats.org/officeDocument/2006/relationships/image" Target="../media/image84.jpe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9.png"/><Relationship Id="rId11" Type="http://schemas.openxmlformats.org/officeDocument/2006/relationships/image" Target="../media/image83.jpeg"/><Relationship Id="rId5" Type="http://schemas.openxmlformats.org/officeDocument/2006/relationships/image" Target="../media/image78.png"/><Relationship Id="rId10" Type="http://schemas.microsoft.com/office/2007/relationships/hdphoto" Target="../media/hdphoto1.wdp"/><Relationship Id="rId4" Type="http://schemas.openxmlformats.org/officeDocument/2006/relationships/image" Target="../media/image77.png"/><Relationship Id="rId9" Type="http://schemas.openxmlformats.org/officeDocument/2006/relationships/image" Target="../media/image82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76.png"/><Relationship Id="rId7" Type="http://schemas.openxmlformats.org/officeDocument/2006/relationships/image" Target="../media/image80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10" Type="http://schemas.openxmlformats.org/officeDocument/2006/relationships/image" Target="../media/image84.jpeg"/><Relationship Id="rId4" Type="http://schemas.openxmlformats.org/officeDocument/2006/relationships/image" Target="../media/image77.png"/><Relationship Id="rId9" Type="http://schemas.openxmlformats.org/officeDocument/2006/relationships/image" Target="../media/image83.jpe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86.png"/><Relationship Id="rId7" Type="http://schemas.openxmlformats.org/officeDocument/2006/relationships/image" Target="../media/image90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Text Box 27"/>
          <p:cNvSpPr txBox="1">
            <a:spLocks noChangeArrowheads="1"/>
          </p:cNvSpPr>
          <p:nvPr/>
        </p:nvSpPr>
        <p:spPr bwMode="auto">
          <a:xfrm>
            <a:off x="358021" y="1988840"/>
            <a:ext cx="3442851" cy="630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buFontTx/>
              <a:buNone/>
            </a:pPr>
            <a:r>
              <a:rPr lang="ko-KR" altLang="en-US" sz="3500" b="1" dirty="0" err="1">
                <a:solidFill>
                  <a:srgbClr val="163B8C"/>
                </a:solidFill>
                <a:latin typeface="맑은 고딕" pitchFamily="50" charset="-127"/>
                <a:ea typeface="맑은 고딕" pitchFamily="50" charset="-127"/>
              </a:rPr>
              <a:t>포토폴리오</a:t>
            </a:r>
            <a:endParaRPr lang="en-US" altLang="ko-KR" sz="3500" b="1" dirty="0">
              <a:solidFill>
                <a:srgbClr val="163B8C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Text Box 11"/>
          <p:cNvSpPr txBox="1">
            <a:spLocks noChangeArrowheads="1"/>
          </p:cNvSpPr>
          <p:nvPr/>
        </p:nvSpPr>
        <p:spPr bwMode="auto">
          <a:xfrm>
            <a:off x="64072" y="6052607"/>
            <a:ext cx="3195637" cy="225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r">
              <a:lnSpc>
                <a:spcPct val="120000"/>
              </a:lnSpc>
              <a:buNone/>
            </a:pPr>
            <a:r>
              <a:rPr lang="en-US" altLang="ko-KR" sz="800" dirty="0">
                <a:solidFill>
                  <a:srgbClr val="5F5F5F"/>
                </a:solidFill>
                <a:latin typeface="Trebuchet MS" pitchFamily="34" charset="0"/>
              </a:rPr>
              <a:t>NAME : </a:t>
            </a:r>
            <a:r>
              <a:rPr lang="ko-KR" altLang="en-US" sz="800" dirty="0">
                <a:solidFill>
                  <a:srgbClr val="5F5F5F"/>
                </a:solidFill>
                <a:latin typeface="Trebuchet MS" pitchFamily="34" charset="0"/>
              </a:rPr>
              <a:t>석경민</a:t>
            </a:r>
            <a:r>
              <a:rPr lang="en-US" altLang="ko-KR" sz="800" dirty="0">
                <a:solidFill>
                  <a:srgbClr val="5F5F5F"/>
                </a:solidFill>
                <a:latin typeface="Trebuchet MS" pitchFamily="34" charset="0"/>
              </a:rPr>
              <a:t>(86</a:t>
            </a:r>
            <a:r>
              <a:rPr lang="ko-KR" altLang="en-US" sz="800" dirty="0">
                <a:solidFill>
                  <a:srgbClr val="5F5F5F"/>
                </a:solidFill>
                <a:latin typeface="Trebuchet MS" pitchFamily="34" charset="0"/>
              </a:rPr>
              <a:t>년 </a:t>
            </a:r>
            <a:r>
              <a:rPr lang="en-US" altLang="ko-KR" sz="800" dirty="0">
                <a:solidFill>
                  <a:srgbClr val="5F5F5F"/>
                </a:solidFill>
                <a:latin typeface="Trebuchet MS" pitchFamily="34" charset="0"/>
              </a:rPr>
              <a:t>37</a:t>
            </a:r>
            <a:r>
              <a:rPr lang="ko-KR" altLang="en-US" sz="800" dirty="0">
                <a:solidFill>
                  <a:srgbClr val="5F5F5F"/>
                </a:solidFill>
                <a:latin typeface="Trebuchet MS" pitchFamily="34" charset="0"/>
              </a:rPr>
              <a:t>세</a:t>
            </a:r>
            <a:r>
              <a:rPr lang="en-US" altLang="ko-KR" sz="800" dirty="0">
                <a:solidFill>
                  <a:srgbClr val="5F5F5F"/>
                </a:solidFill>
                <a:latin typeface="Trebuchet MS" pitchFamily="34" charset="0"/>
              </a:rPr>
              <a:t>)            TELL : 010.7372.4330 </a:t>
            </a:r>
          </a:p>
        </p:txBody>
      </p:sp>
      <p:sp>
        <p:nvSpPr>
          <p:cNvPr id="13" name="Line 20"/>
          <p:cNvSpPr>
            <a:spLocks noChangeShapeType="1"/>
          </p:cNvSpPr>
          <p:nvPr/>
        </p:nvSpPr>
        <p:spPr bwMode="auto">
          <a:xfrm>
            <a:off x="525145" y="5949460"/>
            <a:ext cx="2734564" cy="0"/>
          </a:xfrm>
          <a:prstGeom prst="line">
            <a:avLst/>
          </a:prstGeom>
          <a:noFill/>
          <a:ln w="3175">
            <a:solidFill>
              <a:srgbClr val="C0C0C0"/>
            </a:solidFill>
            <a:round/>
            <a:headEnd/>
            <a:tailEnd/>
          </a:ln>
          <a:effectLst/>
        </p:spPr>
        <p:txBody>
          <a:bodyPr/>
          <a:lstStyle/>
          <a:p>
            <a:endParaRPr lang="ko-KR" altLang="en-US"/>
          </a:p>
        </p:txBody>
      </p:sp>
      <p:sp>
        <p:nvSpPr>
          <p:cNvPr id="12" name="Line 20"/>
          <p:cNvSpPr>
            <a:spLocks noChangeShapeType="1"/>
          </p:cNvSpPr>
          <p:nvPr/>
        </p:nvSpPr>
        <p:spPr bwMode="auto">
          <a:xfrm>
            <a:off x="525145" y="6381328"/>
            <a:ext cx="2734564" cy="0"/>
          </a:xfrm>
          <a:prstGeom prst="line">
            <a:avLst/>
          </a:prstGeom>
          <a:noFill/>
          <a:ln w="3175">
            <a:solidFill>
              <a:srgbClr val="C0C0C0"/>
            </a:solidFill>
            <a:round/>
            <a:headEnd/>
            <a:tailEnd/>
          </a:ln>
          <a:effectLst/>
        </p:spPr>
        <p:txBody>
          <a:bodyPr/>
          <a:lstStyle/>
          <a:p>
            <a:endParaRPr lang="ko-KR" altLang="en-US"/>
          </a:p>
        </p:txBody>
      </p:sp>
      <p:pic>
        <p:nvPicPr>
          <p:cNvPr id="20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094903" cy="11841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Text Box 27">
            <a:extLst>
              <a:ext uri="{FF2B5EF4-FFF2-40B4-BE49-F238E27FC236}">
                <a16:creationId xmlns:a16="http://schemas.microsoft.com/office/drawing/2014/main" id="{DCE30C76-3E0B-4FDF-B651-9C48222457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8021" y="2788689"/>
            <a:ext cx="3730883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buFontTx/>
              <a:buNone/>
            </a:pPr>
            <a:r>
              <a:rPr lang="en-US" altLang="ko-KR" sz="25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</a:rPr>
              <a:t>PLC/HMI/C#/DB</a:t>
            </a:r>
          </a:p>
        </p:txBody>
      </p:sp>
      <p:pic>
        <p:nvPicPr>
          <p:cNvPr id="14" name="Picture 5">
            <a:extLst>
              <a:ext uri="{FF2B5EF4-FFF2-40B4-BE49-F238E27FC236}">
                <a16:creationId xmlns:a16="http://schemas.microsoft.com/office/drawing/2014/main" id="{C427DD03-7D02-486D-BBE9-8CB2076B0E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0872" y="145800"/>
            <a:ext cx="5984505" cy="64534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243209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Box 14"/>
          <p:cNvSpPr txBox="1">
            <a:spLocks noChangeArrowheads="1"/>
          </p:cNvSpPr>
          <p:nvPr/>
        </p:nvSpPr>
        <p:spPr bwMode="auto">
          <a:xfrm>
            <a:off x="128464" y="332656"/>
            <a:ext cx="3154585" cy="276999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342900" indent="-342900">
              <a:buFontTx/>
              <a:buNone/>
            </a:pPr>
            <a:r>
              <a:rPr lang="en-US" altLang="ko-KR" sz="1200" b="1" dirty="0">
                <a:solidFill>
                  <a:srgbClr val="00487E"/>
                </a:solidFill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1200" b="1" dirty="0">
                <a:solidFill>
                  <a:srgbClr val="00487E"/>
                </a:solidFill>
                <a:latin typeface="맑은 고딕" pitchFamily="50" charset="-127"/>
                <a:ea typeface="맑은 고딕" pitchFamily="50" charset="-127"/>
              </a:rPr>
              <a:t>프로젝트 목적 </a:t>
            </a:r>
            <a:r>
              <a:rPr lang="en-US" altLang="ko-KR" sz="1200" b="1" dirty="0">
                <a:solidFill>
                  <a:srgbClr val="FFFFFF">
                    <a:lumMod val="85000"/>
                  </a:srgbClr>
                </a:solidFill>
                <a:latin typeface="맑은 고딕" pitchFamily="50" charset="-127"/>
                <a:ea typeface="맑은 고딕" pitchFamily="50" charset="-127"/>
              </a:rPr>
              <a:t>Goal</a:t>
            </a:r>
            <a:endParaRPr lang="ko-KR" altLang="en-US" sz="1200" b="1" dirty="0">
              <a:solidFill>
                <a:srgbClr val="FFFFFF">
                  <a:lumMod val="85000"/>
                </a:srgb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Text Box 14"/>
          <p:cNvSpPr txBox="1">
            <a:spLocks noChangeArrowheads="1"/>
          </p:cNvSpPr>
          <p:nvPr/>
        </p:nvSpPr>
        <p:spPr bwMode="auto">
          <a:xfrm>
            <a:off x="200472" y="834273"/>
            <a:ext cx="3456384" cy="276999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buFontTx/>
              <a:buNone/>
            </a:pP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Arial Unicode MS" pitchFamily="50" charset="-127"/>
              </a:rPr>
              <a:t>2) </a:t>
            </a:r>
            <a:r>
              <a:rPr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Arial Unicode MS" pitchFamily="50" charset="-127"/>
              </a:rPr>
              <a:t>신규 기능 구현에 대한 </a:t>
            </a:r>
            <a:r>
              <a:rPr lang="ko-KR" altLang="en-US" sz="120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Arial Unicode MS" pitchFamily="50" charset="-127"/>
              </a:rPr>
              <a:t>확장성</a:t>
            </a:r>
            <a:endParaRPr lang="en-US" altLang="ko-KR" sz="12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  <a:cs typeface="Arial Unicode MS" pitchFamily="50" charset="-127"/>
            </a:endParaRPr>
          </a:p>
        </p:txBody>
      </p:sp>
      <p:sp>
        <p:nvSpPr>
          <p:cNvPr id="26" name="모서리가 둥근 직사각형 25"/>
          <p:cNvSpPr/>
          <p:nvPr/>
        </p:nvSpPr>
        <p:spPr bwMode="auto">
          <a:xfrm>
            <a:off x="632520" y="1917280"/>
            <a:ext cx="2160000" cy="4032000"/>
          </a:xfrm>
          <a:prstGeom prst="roundRect">
            <a:avLst>
              <a:gd name="adj" fmla="val 7214"/>
            </a:avLst>
          </a:prstGeom>
          <a:solidFill>
            <a:schemeClr val="bg1"/>
          </a:solidFill>
          <a:ln w="6350" cap="flat" cmpd="sng" algn="ctr">
            <a:solidFill>
              <a:schemeClr val="bg2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342900" marR="0" indent="-34290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1" lang="ko-KR" altLang="en-US" sz="9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3" name="Text Box 14"/>
          <p:cNvSpPr txBox="1">
            <a:spLocks noChangeArrowheads="1"/>
          </p:cNvSpPr>
          <p:nvPr/>
        </p:nvSpPr>
        <p:spPr bwMode="auto">
          <a:xfrm>
            <a:off x="3037800" y="1513800"/>
            <a:ext cx="6538970" cy="253916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  <a:buFontTx/>
              <a:buNone/>
            </a:pPr>
            <a:r>
              <a:rPr lang="ko-KR" altLang="en-US" sz="1050" b="1" dirty="0">
                <a:solidFill>
                  <a:schemeClr val="bg2">
                    <a:lumMod val="75000"/>
                  </a:schemeClr>
                </a:solidFill>
                <a:latin typeface="맑은고딕"/>
                <a:ea typeface="맑은 고딕" pitchFamily="50" charset="-127"/>
                <a:cs typeface="Arial Unicode MS" pitchFamily="50" charset="-127"/>
              </a:rPr>
              <a:t>단순하고 완벽한 모듈형 개발을 통하여 신규 기능추가에 대한 확장성이 용이하도록 새롭게 업그레이드됨</a:t>
            </a:r>
            <a:r>
              <a:rPr lang="en-US" altLang="ko-KR" sz="1050" b="1" dirty="0">
                <a:solidFill>
                  <a:schemeClr val="bg2">
                    <a:lumMod val="75000"/>
                  </a:schemeClr>
                </a:solidFill>
                <a:latin typeface="맑은고딕"/>
                <a:ea typeface="맑은 고딕" pitchFamily="50" charset="-127"/>
                <a:cs typeface="Arial Unicode MS" pitchFamily="50" charset="-127"/>
              </a:rPr>
              <a:t>.</a:t>
            </a:r>
          </a:p>
        </p:txBody>
      </p:sp>
      <p:pic>
        <p:nvPicPr>
          <p:cNvPr id="2052" name="Picture 4" descr="http://www2.indstate.edu/facilities/grounds/images/workorder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5292" y="3059675"/>
            <a:ext cx="756756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 Box 14"/>
          <p:cNvSpPr txBox="1">
            <a:spLocks noChangeArrowheads="1"/>
          </p:cNvSpPr>
          <p:nvPr/>
        </p:nvSpPr>
        <p:spPr bwMode="auto">
          <a:xfrm>
            <a:off x="4671791" y="3265787"/>
            <a:ext cx="1151277" cy="307777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  <a:buFontTx/>
              <a:buNone/>
            </a:pPr>
            <a:r>
              <a:rPr lang="ko-KR" altLang="en-US" sz="1400" b="1" dirty="0">
                <a:solidFill>
                  <a:srgbClr val="000000"/>
                </a:solidFill>
                <a:latin typeface="Arial" panose="020B0604020202020204" pitchFamily="34" charset="0"/>
                <a:ea typeface="맑은 고딕" pitchFamily="50" charset="-127"/>
                <a:cs typeface="Arial" panose="020B0604020202020204" pitchFamily="34" charset="0"/>
              </a:rPr>
              <a:t>주요 기능 </a:t>
            </a:r>
            <a:r>
              <a:rPr lang="en-US" altLang="ko-KR" sz="1400" b="1" dirty="0">
                <a:solidFill>
                  <a:srgbClr val="000000"/>
                </a:solidFill>
                <a:latin typeface="Arial" panose="020B0604020202020204" pitchFamily="34" charset="0"/>
                <a:ea typeface="맑은 고딕" pitchFamily="50" charset="-127"/>
                <a:cs typeface="Arial" panose="020B0604020202020204" pitchFamily="34" charset="0"/>
              </a:rPr>
              <a:t>2.</a:t>
            </a:r>
          </a:p>
        </p:txBody>
      </p:sp>
      <p:sp>
        <p:nvSpPr>
          <p:cNvPr id="31" name="Text Box 14"/>
          <p:cNvSpPr txBox="1">
            <a:spLocks noChangeArrowheads="1"/>
          </p:cNvSpPr>
          <p:nvPr/>
        </p:nvSpPr>
        <p:spPr bwMode="auto">
          <a:xfrm>
            <a:off x="4671791" y="4344553"/>
            <a:ext cx="1151277" cy="307777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  <a:buFontTx/>
              <a:buNone/>
            </a:pPr>
            <a:r>
              <a:rPr lang="ko-KR" altLang="en-US" sz="1400" b="1" dirty="0">
                <a:solidFill>
                  <a:srgbClr val="000000"/>
                </a:solidFill>
                <a:latin typeface="Arial" panose="020B0604020202020204" pitchFamily="34" charset="0"/>
                <a:ea typeface="맑은 고딕" pitchFamily="50" charset="-127"/>
                <a:cs typeface="Arial" panose="020B0604020202020204" pitchFamily="34" charset="0"/>
              </a:rPr>
              <a:t>주요 기능 </a:t>
            </a:r>
            <a:r>
              <a:rPr lang="en-US" altLang="ko-KR" sz="1400" b="1" dirty="0">
                <a:solidFill>
                  <a:srgbClr val="000000"/>
                </a:solidFill>
                <a:latin typeface="Arial" panose="020B0604020202020204" pitchFamily="34" charset="0"/>
                <a:ea typeface="맑은 고딕" pitchFamily="50" charset="-127"/>
                <a:cs typeface="Arial" panose="020B0604020202020204" pitchFamily="34" charset="0"/>
              </a:rPr>
              <a:t>3.</a:t>
            </a:r>
          </a:p>
        </p:txBody>
      </p:sp>
      <p:sp>
        <p:nvSpPr>
          <p:cNvPr id="32" name="Text Box 14"/>
          <p:cNvSpPr txBox="1">
            <a:spLocks noChangeArrowheads="1"/>
          </p:cNvSpPr>
          <p:nvPr/>
        </p:nvSpPr>
        <p:spPr bwMode="auto">
          <a:xfrm>
            <a:off x="4671791" y="2185667"/>
            <a:ext cx="1151277" cy="307777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  <a:buFontTx/>
              <a:buNone/>
            </a:pPr>
            <a:r>
              <a:rPr lang="ko-KR" altLang="en-US" sz="1400" b="1" dirty="0">
                <a:solidFill>
                  <a:srgbClr val="000000"/>
                </a:solidFill>
                <a:latin typeface="Arial" panose="020B0604020202020204" pitchFamily="34" charset="0"/>
                <a:ea typeface="맑은 고딕" pitchFamily="50" charset="-127"/>
                <a:cs typeface="Arial" panose="020B0604020202020204" pitchFamily="34" charset="0"/>
              </a:rPr>
              <a:t>주요 기능 </a:t>
            </a:r>
            <a:r>
              <a:rPr lang="en-US" altLang="ko-KR" sz="1400" b="1" dirty="0">
                <a:solidFill>
                  <a:srgbClr val="000000"/>
                </a:solidFill>
                <a:latin typeface="Arial" panose="020B0604020202020204" pitchFamily="34" charset="0"/>
                <a:ea typeface="맑은 고딕" pitchFamily="50" charset="-127"/>
                <a:cs typeface="Arial" panose="020B0604020202020204" pitchFamily="34" charset="0"/>
              </a:rPr>
              <a:t>1.</a:t>
            </a:r>
          </a:p>
        </p:txBody>
      </p:sp>
      <p:pic>
        <p:nvPicPr>
          <p:cNvPr id="2" name="Picture 2" descr="http://www.biznology.com/wp-content/uploads/2015/02/pixabay_traffic-lights-466950_128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0780" y="1979555"/>
            <a:ext cx="1109025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직선 연결선 3"/>
          <p:cNvCxnSpPr/>
          <p:nvPr/>
        </p:nvCxnSpPr>
        <p:spPr bwMode="auto">
          <a:xfrm>
            <a:off x="3158772" y="1799555"/>
            <a:ext cx="5796000" cy="0"/>
          </a:xfrm>
          <a:prstGeom prst="line">
            <a:avLst/>
          </a:prstGeom>
          <a:noFill/>
          <a:ln w="38100" cap="flat" cmpd="sng" algn="ctr">
            <a:solidFill>
              <a:schemeClr val="bg2">
                <a:lumMod val="40000"/>
                <a:lumOff val="60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" name="직사각형 4"/>
          <p:cNvSpPr/>
          <p:nvPr/>
        </p:nvSpPr>
        <p:spPr>
          <a:xfrm>
            <a:off x="6067730" y="2170278"/>
            <a:ext cx="240963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  <a:buFontTx/>
              <a:buNone/>
            </a:pPr>
            <a:r>
              <a:rPr lang="ko-KR" altLang="en-US" sz="1600" b="1" dirty="0">
                <a:solidFill>
                  <a:srgbClr val="FF0000"/>
                </a:solidFill>
                <a:latin typeface="Arial" panose="020B0604020202020204" pitchFamily="34" charset="0"/>
                <a:ea typeface="맑은 고딕" pitchFamily="50" charset="-127"/>
                <a:cs typeface="Arial" panose="020B0604020202020204" pitchFamily="34" charset="0"/>
              </a:rPr>
              <a:t>시스템 안정성</a:t>
            </a:r>
            <a:r>
              <a:rPr lang="en-US" altLang="ko-KR" sz="1600" b="1" dirty="0">
                <a:solidFill>
                  <a:srgbClr val="FF0000"/>
                </a:solidFill>
                <a:latin typeface="Arial" panose="020B0604020202020204" pitchFamily="34" charset="0"/>
                <a:ea typeface="맑은 고딕" pitchFamily="50" charset="-127"/>
                <a:cs typeface="Arial" panose="020B0604020202020204" pitchFamily="34" charset="0"/>
              </a:rPr>
              <a:t>/</a:t>
            </a:r>
            <a:r>
              <a:rPr lang="ko-KR" altLang="en-US" sz="1600" b="1" dirty="0">
                <a:solidFill>
                  <a:srgbClr val="FF0000"/>
                </a:solidFill>
                <a:latin typeface="Arial" panose="020B0604020202020204" pitchFamily="34" charset="0"/>
                <a:ea typeface="맑은 고딕" pitchFamily="50" charset="-127"/>
                <a:cs typeface="Arial" panose="020B0604020202020204" pitchFamily="34" charset="0"/>
              </a:rPr>
              <a:t>속도 향상</a:t>
            </a:r>
            <a:endParaRPr lang="en-US" altLang="ko-KR" sz="1600" b="1" dirty="0">
              <a:solidFill>
                <a:srgbClr val="FF0000"/>
              </a:solidFill>
              <a:latin typeface="Arial" panose="020B0604020202020204" pitchFamily="34" charset="0"/>
              <a:ea typeface="맑은 고딕" pitchFamily="50" charset="-127"/>
              <a:cs typeface="Arial" panose="020B0604020202020204" pitchFamily="34" charset="0"/>
            </a:endParaRPr>
          </a:p>
        </p:txBody>
      </p:sp>
      <p:cxnSp>
        <p:nvCxnSpPr>
          <p:cNvPr id="15" name="직선 연결선 14"/>
          <p:cNvCxnSpPr/>
          <p:nvPr/>
        </p:nvCxnSpPr>
        <p:spPr bwMode="auto">
          <a:xfrm>
            <a:off x="3158772" y="2879675"/>
            <a:ext cx="5796000" cy="0"/>
          </a:xfrm>
          <a:prstGeom prst="line">
            <a:avLst/>
          </a:prstGeom>
          <a:noFill/>
          <a:ln w="38100" cap="flat" cmpd="sng" algn="ctr">
            <a:solidFill>
              <a:schemeClr val="bg2">
                <a:lumMod val="40000"/>
                <a:lumOff val="60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" name="직선 연결선 15"/>
          <p:cNvCxnSpPr/>
          <p:nvPr/>
        </p:nvCxnSpPr>
        <p:spPr bwMode="auto">
          <a:xfrm>
            <a:off x="3158772" y="3959795"/>
            <a:ext cx="5796000" cy="0"/>
          </a:xfrm>
          <a:prstGeom prst="line">
            <a:avLst/>
          </a:prstGeom>
          <a:noFill/>
          <a:ln w="38100" cap="flat" cmpd="sng" algn="ctr">
            <a:solidFill>
              <a:schemeClr val="bg2">
                <a:lumMod val="40000"/>
                <a:lumOff val="60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직선 연결선 16"/>
          <p:cNvCxnSpPr/>
          <p:nvPr/>
        </p:nvCxnSpPr>
        <p:spPr bwMode="auto">
          <a:xfrm>
            <a:off x="3158772" y="5038441"/>
            <a:ext cx="5796000" cy="0"/>
          </a:xfrm>
          <a:prstGeom prst="line">
            <a:avLst/>
          </a:prstGeom>
          <a:noFill/>
          <a:ln w="38100" cap="flat" cmpd="sng" algn="ctr">
            <a:solidFill>
              <a:schemeClr val="bg2">
                <a:lumMod val="40000"/>
                <a:lumOff val="60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" name="직사각형 6"/>
          <p:cNvSpPr/>
          <p:nvPr/>
        </p:nvSpPr>
        <p:spPr>
          <a:xfrm>
            <a:off x="6067730" y="3250398"/>
            <a:ext cx="18838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  <a:buFontTx/>
              <a:buNone/>
            </a:pPr>
            <a:r>
              <a:rPr lang="ko-KR" altLang="en-US" sz="1600" b="1" dirty="0">
                <a:solidFill>
                  <a:srgbClr val="0C04A4"/>
                </a:solidFill>
                <a:latin typeface="Arial" panose="020B0604020202020204" pitchFamily="34" charset="0"/>
                <a:ea typeface="맑은 고딕" pitchFamily="50" charset="-127"/>
                <a:cs typeface="Arial" panose="020B0604020202020204" pitchFamily="34" charset="0"/>
              </a:rPr>
              <a:t>데이터베이스 저장</a:t>
            </a:r>
            <a:endParaRPr lang="en-US" altLang="ko-KR" sz="1600" b="1" dirty="0">
              <a:solidFill>
                <a:srgbClr val="0C04A4"/>
              </a:solidFill>
              <a:latin typeface="Arial" panose="020B0604020202020204" pitchFamily="34" charset="0"/>
              <a:ea typeface="맑은 고딕" pitchFamily="50" charset="-127"/>
              <a:cs typeface="Arial" panose="020B0604020202020204" pitchFamily="34" charset="0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067730" y="4329164"/>
            <a:ext cx="194155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  <a:buFontTx/>
              <a:buNone/>
            </a:pPr>
            <a:r>
              <a:rPr lang="ko-KR" altLang="en-US" sz="1600" b="1" dirty="0">
                <a:latin typeface="Arial" panose="020B0604020202020204" pitchFamily="34" charset="0"/>
                <a:ea typeface="맑은 고딕" pitchFamily="50" charset="-127"/>
                <a:cs typeface="Arial" panose="020B0604020202020204" pitchFamily="34" charset="0"/>
              </a:rPr>
              <a:t>네트워크 기능 강화</a:t>
            </a:r>
            <a:endParaRPr lang="en-US" altLang="ko-KR" sz="1600" b="1" dirty="0">
              <a:latin typeface="Arial" panose="020B0604020202020204" pitchFamily="34" charset="0"/>
              <a:ea typeface="맑은 고딕" pitchFamily="50" charset="-127"/>
              <a:cs typeface="Arial" panose="020B0604020202020204" pitchFamily="34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3362C28-E24A-423C-9776-6B8D57243D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1794" y="4213590"/>
            <a:ext cx="457730" cy="599662"/>
          </a:xfrm>
          <a:prstGeom prst="rect">
            <a:avLst/>
          </a:prstGeom>
        </p:spPr>
      </p:pic>
      <p:sp>
        <p:nvSpPr>
          <p:cNvPr id="24" name="Text Box 14">
            <a:extLst>
              <a:ext uri="{FF2B5EF4-FFF2-40B4-BE49-F238E27FC236}">
                <a16:creationId xmlns:a16="http://schemas.microsoft.com/office/drawing/2014/main" id="{5C227020-55EF-404B-B854-D113470A00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71791" y="5483679"/>
            <a:ext cx="1151277" cy="307777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  <a:buFontTx/>
              <a:buNone/>
            </a:pPr>
            <a:r>
              <a:rPr lang="ko-KR" altLang="en-US" sz="1400" b="1" dirty="0">
                <a:solidFill>
                  <a:srgbClr val="000000"/>
                </a:solidFill>
                <a:latin typeface="Arial" panose="020B0604020202020204" pitchFamily="34" charset="0"/>
                <a:ea typeface="맑은 고딕" pitchFamily="50" charset="-127"/>
                <a:cs typeface="Arial" panose="020B0604020202020204" pitchFamily="34" charset="0"/>
              </a:rPr>
              <a:t>주요 기능 </a:t>
            </a:r>
            <a:r>
              <a:rPr lang="en-US" altLang="ko-KR" sz="1400" b="1" dirty="0">
                <a:solidFill>
                  <a:srgbClr val="000000"/>
                </a:solidFill>
                <a:latin typeface="Arial" panose="020B0604020202020204" pitchFamily="34" charset="0"/>
                <a:ea typeface="맑은 고딕" pitchFamily="50" charset="-127"/>
                <a:cs typeface="Arial" panose="020B0604020202020204" pitchFamily="34" charset="0"/>
              </a:rPr>
              <a:t>4.</a:t>
            </a: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9790B302-708C-41ED-BE13-5CD5443790A4}"/>
              </a:ext>
            </a:extLst>
          </p:cNvPr>
          <p:cNvCxnSpPr/>
          <p:nvPr/>
        </p:nvCxnSpPr>
        <p:spPr bwMode="auto">
          <a:xfrm>
            <a:off x="3158772" y="6177567"/>
            <a:ext cx="5796000" cy="0"/>
          </a:xfrm>
          <a:prstGeom prst="line">
            <a:avLst/>
          </a:prstGeom>
          <a:noFill/>
          <a:ln w="38100" cap="flat" cmpd="sng" algn="ctr">
            <a:solidFill>
              <a:schemeClr val="bg2">
                <a:lumMod val="40000"/>
                <a:lumOff val="60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D442359-C259-4119-9AD0-BC8932D0D4BB}"/>
              </a:ext>
            </a:extLst>
          </p:cNvPr>
          <p:cNvSpPr/>
          <p:nvPr/>
        </p:nvSpPr>
        <p:spPr>
          <a:xfrm>
            <a:off x="6067730" y="5468290"/>
            <a:ext cx="235192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  <a:buFontTx/>
              <a:buNone/>
            </a:pPr>
            <a:r>
              <a:rPr lang="ko-KR" altLang="en-US" sz="16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맑은 고딕" pitchFamily="50" charset="-127"/>
                <a:cs typeface="Arial" panose="020B0604020202020204" pitchFamily="34" charset="0"/>
              </a:rPr>
              <a:t>자동화된 데이터 입출력</a:t>
            </a:r>
            <a:endParaRPr lang="en-US" altLang="ko-KR" sz="1600" b="1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ea typeface="맑은 고딕" pitchFamily="50" charset="-127"/>
              <a:cs typeface="Arial" panose="020B0604020202020204" pitchFamily="34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80D5C51-1190-4EEA-AC42-D202A37FC8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59056" y="5342505"/>
            <a:ext cx="514837" cy="530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5421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Box 14"/>
          <p:cNvSpPr txBox="1">
            <a:spLocks noChangeArrowheads="1"/>
          </p:cNvSpPr>
          <p:nvPr/>
        </p:nvSpPr>
        <p:spPr bwMode="auto">
          <a:xfrm>
            <a:off x="128464" y="332656"/>
            <a:ext cx="3154585" cy="276999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342900" indent="-342900">
              <a:buFontTx/>
              <a:buNone/>
            </a:pPr>
            <a:r>
              <a:rPr lang="en-US" altLang="ko-KR" sz="1200" b="1" dirty="0">
                <a:solidFill>
                  <a:srgbClr val="00487E"/>
                </a:solidFill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1200" b="1" dirty="0">
                <a:solidFill>
                  <a:srgbClr val="00487E"/>
                </a:solidFill>
                <a:latin typeface="맑은 고딕" pitchFamily="50" charset="-127"/>
                <a:ea typeface="맑은 고딕" pitchFamily="50" charset="-127"/>
              </a:rPr>
              <a:t>프로젝트 목적 </a:t>
            </a:r>
            <a:r>
              <a:rPr lang="en-US" altLang="ko-KR" sz="1200" b="1" dirty="0">
                <a:solidFill>
                  <a:srgbClr val="FFFFFF">
                    <a:lumMod val="85000"/>
                  </a:srgbClr>
                </a:solidFill>
                <a:latin typeface="맑은 고딕" pitchFamily="50" charset="-127"/>
                <a:ea typeface="맑은 고딕" pitchFamily="50" charset="-127"/>
              </a:rPr>
              <a:t>Goal</a:t>
            </a:r>
            <a:endParaRPr lang="ko-KR" altLang="en-US" sz="1200" b="1" dirty="0">
              <a:solidFill>
                <a:srgbClr val="FFFFFF">
                  <a:lumMod val="85000"/>
                </a:srgb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Text Box 14"/>
          <p:cNvSpPr txBox="1">
            <a:spLocks noChangeArrowheads="1"/>
          </p:cNvSpPr>
          <p:nvPr/>
        </p:nvSpPr>
        <p:spPr bwMode="auto">
          <a:xfrm>
            <a:off x="200472" y="834273"/>
            <a:ext cx="3456384" cy="276999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buFontTx/>
              <a:buNone/>
            </a:pP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Arial Unicode MS" pitchFamily="50" charset="-127"/>
              </a:rPr>
              <a:t>3) BIG</a:t>
            </a:r>
            <a:r>
              <a:rPr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Arial Unicode MS" pitchFamily="50" charset="-127"/>
              </a:rPr>
              <a:t> 데이터의 수집</a:t>
            </a:r>
            <a:endParaRPr lang="en-US" altLang="ko-KR" sz="12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  <a:cs typeface="Arial Unicode MS" pitchFamily="50" charset="-127"/>
            </a:endParaRPr>
          </a:p>
        </p:txBody>
      </p:sp>
      <p:sp>
        <p:nvSpPr>
          <p:cNvPr id="19" name="오른쪽 화살표 18"/>
          <p:cNvSpPr/>
          <p:nvPr/>
        </p:nvSpPr>
        <p:spPr bwMode="auto">
          <a:xfrm>
            <a:off x="4107297" y="3564232"/>
            <a:ext cx="1954800" cy="720080"/>
          </a:xfrm>
          <a:prstGeom prst="rightArrow">
            <a:avLst/>
          </a:prstGeom>
          <a:gradFill flip="none" rotWithShape="1">
            <a:gsLst>
              <a:gs pos="0">
                <a:schemeClr val="bg1"/>
              </a:gs>
              <a:gs pos="50000">
                <a:schemeClr val="bg2">
                  <a:lumMod val="40000"/>
                  <a:lumOff val="60000"/>
                </a:schemeClr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0" scaled="1"/>
            <a:tileRect/>
          </a:gra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342900" indent="-342900"/>
            <a:endParaRPr lang="ko-KR" altLang="en-US">
              <a:solidFill>
                <a:srgbClr val="000000"/>
              </a:solidFill>
            </a:endParaRPr>
          </a:p>
        </p:txBody>
      </p:sp>
      <p:sp>
        <p:nvSpPr>
          <p:cNvPr id="20" name="오른쪽 화살표 19"/>
          <p:cNvSpPr/>
          <p:nvPr/>
        </p:nvSpPr>
        <p:spPr bwMode="auto">
          <a:xfrm>
            <a:off x="4107297" y="4941168"/>
            <a:ext cx="1954800" cy="720080"/>
          </a:xfrm>
          <a:prstGeom prst="rightArrow">
            <a:avLst/>
          </a:prstGeom>
          <a:gradFill flip="none" rotWithShape="1">
            <a:gsLst>
              <a:gs pos="0">
                <a:schemeClr val="bg1"/>
              </a:gs>
              <a:gs pos="50000">
                <a:schemeClr val="bg2">
                  <a:lumMod val="40000"/>
                  <a:lumOff val="60000"/>
                </a:schemeClr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0" scaled="1"/>
            <a:tileRect/>
          </a:gra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342900" indent="-342900"/>
            <a:endParaRPr lang="ko-KR" altLang="en-US">
              <a:solidFill>
                <a:srgbClr val="000000"/>
              </a:solidFill>
            </a:endParaRPr>
          </a:p>
        </p:txBody>
      </p:sp>
      <p:sp>
        <p:nvSpPr>
          <p:cNvPr id="4" name="오른쪽 화살표 3"/>
          <p:cNvSpPr/>
          <p:nvPr/>
        </p:nvSpPr>
        <p:spPr bwMode="auto">
          <a:xfrm>
            <a:off x="4107297" y="2200986"/>
            <a:ext cx="1955421" cy="720080"/>
          </a:xfrm>
          <a:prstGeom prst="rightArrow">
            <a:avLst/>
          </a:prstGeom>
          <a:gradFill flip="none" rotWithShape="1">
            <a:gsLst>
              <a:gs pos="0">
                <a:schemeClr val="bg1"/>
              </a:gs>
              <a:gs pos="50000">
                <a:schemeClr val="bg2">
                  <a:lumMod val="40000"/>
                  <a:lumOff val="60000"/>
                </a:schemeClr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0" scaled="1"/>
            <a:tileRect/>
          </a:gra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342900" indent="-342900"/>
            <a:endParaRPr lang="ko-KR" altLang="en-US">
              <a:solidFill>
                <a:srgbClr val="000000"/>
              </a:solidFill>
            </a:endParaRPr>
          </a:p>
        </p:txBody>
      </p:sp>
      <p:sp>
        <p:nvSpPr>
          <p:cNvPr id="2" name="타원 1"/>
          <p:cNvSpPr/>
          <p:nvPr/>
        </p:nvSpPr>
        <p:spPr bwMode="auto">
          <a:xfrm>
            <a:off x="1291324" y="1971272"/>
            <a:ext cx="3907298" cy="39060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0000">
                <a:schemeClr val="bg1">
                  <a:lumMod val="85000"/>
                </a:schemeClr>
              </a:gs>
              <a:gs pos="100000">
                <a:schemeClr val="bg1">
                  <a:lumMod val="75000"/>
                </a:schemeClr>
              </a:gs>
            </a:gsLst>
            <a:lin ang="20700000" scaled="0"/>
            <a:tileRect/>
          </a:gradFill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0"/>
              </a:spcBef>
              <a:buNone/>
            </a:pPr>
            <a:endParaRPr lang="ko-KR" altLang="en-US" sz="600" b="1">
              <a:solidFill>
                <a:schemeClr val="tx1">
                  <a:lumMod val="65000"/>
                  <a:lumOff val="3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Text Box 14"/>
          <p:cNvSpPr txBox="1">
            <a:spLocks noChangeArrowheads="1"/>
          </p:cNvSpPr>
          <p:nvPr/>
        </p:nvSpPr>
        <p:spPr bwMode="auto">
          <a:xfrm>
            <a:off x="2240962" y="2452826"/>
            <a:ext cx="2008023" cy="400110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0"/>
              </a:spcBef>
              <a:buFontTx/>
              <a:buNone/>
            </a:pPr>
            <a:r>
              <a:rPr lang="en-US" altLang="ko-KR" sz="2000" b="1" dirty="0">
                <a:solidFill>
                  <a:schemeClr val="tx2">
                    <a:lumMod val="75000"/>
                    <a:lumOff val="25000"/>
                  </a:schemeClr>
                </a:solidFill>
                <a:effectLst>
                  <a:outerShdw blurRad="50800" dist="12700" dir="2700000" algn="tl">
                    <a:srgbClr val="000000">
                      <a:alpha val="40000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TEST </a:t>
            </a:r>
            <a:r>
              <a:rPr lang="ko-KR" altLang="en-US" sz="2000" b="1" dirty="0" err="1">
                <a:solidFill>
                  <a:schemeClr val="tx2">
                    <a:lumMod val="75000"/>
                    <a:lumOff val="25000"/>
                  </a:schemeClr>
                </a:solidFill>
                <a:effectLst>
                  <a:outerShdw blurRad="50800" dist="12700" dir="2700000" algn="tl">
                    <a:srgbClr val="000000">
                      <a:alpha val="40000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빅데이터</a:t>
            </a:r>
            <a:endParaRPr lang="en-US" altLang="ko-KR" sz="2000" b="1" dirty="0">
              <a:solidFill>
                <a:schemeClr val="tx2">
                  <a:lumMod val="75000"/>
                  <a:lumOff val="25000"/>
                </a:schemeClr>
              </a:solidFill>
              <a:effectLst>
                <a:outerShdw blurRad="50800" dist="12700" dir="2700000" algn="tl">
                  <a:srgbClr val="000000">
                    <a:alpha val="40000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15" name="Text Box 14"/>
          <p:cNvSpPr txBox="1">
            <a:spLocks noChangeArrowheads="1"/>
          </p:cNvSpPr>
          <p:nvPr/>
        </p:nvSpPr>
        <p:spPr bwMode="auto">
          <a:xfrm>
            <a:off x="2679692" y="5039598"/>
            <a:ext cx="1206713" cy="523220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ffectLst/>
        </p:spPr>
        <p:txBody>
          <a:bodyPr wrap="none" anchor="ctr">
            <a:noAutofit/>
          </a:bodyPr>
          <a:lstStyle/>
          <a:p>
            <a:pPr algn="ctr">
              <a:spcBef>
                <a:spcPct val="0"/>
              </a:spcBef>
              <a:buFontTx/>
              <a:buNone/>
            </a:pPr>
            <a:r>
              <a:rPr lang="ko-KR" altLang="en-US" sz="1200" b="1">
                <a:solidFill>
                  <a:srgbClr val="2D2D8A">
                    <a:lumMod val="60000"/>
                    <a:lumOff val="4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수동입력 데이터</a:t>
            </a:r>
            <a:endParaRPr lang="en-US" altLang="ko-KR" sz="1200" b="1" dirty="0">
              <a:solidFill>
                <a:srgbClr val="2D2D8A">
                  <a:lumMod val="60000"/>
                  <a:lumOff val="40000"/>
                </a:srgb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6" name="모서리가 둥근 직사각형 5"/>
          <p:cNvSpPr/>
          <p:nvPr/>
        </p:nvSpPr>
        <p:spPr bwMode="auto">
          <a:xfrm>
            <a:off x="6094677" y="2201146"/>
            <a:ext cx="2520000" cy="720000"/>
          </a:xfrm>
          <a:prstGeom prst="roundRect">
            <a:avLst>
              <a:gd name="adj" fmla="val 9269"/>
            </a:avLst>
          </a:prstGeom>
          <a:solidFill>
            <a:schemeClr val="bg2">
              <a:lumMod val="40000"/>
              <a:lumOff val="60000"/>
            </a:schemeClr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buFontTx/>
              <a:buNone/>
            </a:pPr>
            <a:r>
              <a:rPr lang="ko-KR" altLang="en-US" sz="1600" b="1" dirty="0">
                <a:solidFill>
                  <a:schemeClr val="tx2">
                    <a:lumMod val="75000"/>
                    <a:lumOff val="25000"/>
                  </a:schemeClr>
                </a:solidFill>
                <a:effectLst>
                  <a:outerShdw blurRad="50800" dist="12700" dir="2700000" algn="tl">
                    <a:srgbClr val="000000">
                      <a:alpha val="40000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이상현상 감지</a:t>
            </a:r>
            <a:endParaRPr lang="en-US" altLang="ko-KR" sz="1600" b="1" dirty="0">
              <a:solidFill>
                <a:schemeClr val="tx2">
                  <a:lumMod val="75000"/>
                  <a:lumOff val="25000"/>
                </a:schemeClr>
              </a:solidFill>
              <a:effectLst>
                <a:outerShdw blurRad="50800" dist="12700" dir="2700000" algn="tl">
                  <a:srgbClr val="000000">
                    <a:alpha val="40000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grpSp>
        <p:nvGrpSpPr>
          <p:cNvPr id="35" name="그룹 34"/>
          <p:cNvGrpSpPr/>
          <p:nvPr/>
        </p:nvGrpSpPr>
        <p:grpSpPr>
          <a:xfrm>
            <a:off x="2308869" y="3026268"/>
            <a:ext cx="1872208" cy="1796008"/>
            <a:chOff x="1959280" y="3026268"/>
            <a:chExt cx="1872208" cy="1796008"/>
          </a:xfrm>
        </p:grpSpPr>
        <p:sp>
          <p:nvSpPr>
            <p:cNvPr id="8" name="타원 7"/>
            <p:cNvSpPr/>
            <p:nvPr/>
          </p:nvSpPr>
          <p:spPr bwMode="auto">
            <a:xfrm>
              <a:off x="1959280" y="3026268"/>
              <a:ext cx="1872208" cy="1796008"/>
            </a:xfrm>
            <a:prstGeom prst="ellipse">
              <a:avLst/>
            </a:prstGeom>
            <a:solidFill>
              <a:schemeClr val="bg1"/>
            </a:solidFill>
            <a:ln w="63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342900" indent="-342900"/>
              <a:endParaRPr lang="ko-KR" altLang="en-US">
                <a:solidFill>
                  <a:srgbClr val="000000"/>
                </a:solidFill>
              </a:endParaRPr>
            </a:p>
          </p:txBody>
        </p:sp>
        <p:grpSp>
          <p:nvGrpSpPr>
            <p:cNvPr id="34" name="그룹 33"/>
            <p:cNvGrpSpPr/>
            <p:nvPr/>
          </p:nvGrpSpPr>
          <p:grpSpPr>
            <a:xfrm>
              <a:off x="1968051" y="3511390"/>
              <a:ext cx="1854666" cy="825764"/>
              <a:chOff x="1968051" y="3511390"/>
              <a:chExt cx="1854666" cy="825764"/>
            </a:xfrm>
          </p:grpSpPr>
          <p:sp>
            <p:nvSpPr>
              <p:cNvPr id="9" name="Text Box 14"/>
              <p:cNvSpPr txBox="1">
                <a:spLocks noChangeArrowheads="1"/>
              </p:cNvSpPr>
              <p:nvPr/>
            </p:nvSpPr>
            <p:spPr bwMode="auto">
              <a:xfrm>
                <a:off x="1968051" y="3511390"/>
                <a:ext cx="1854666" cy="307777"/>
              </a:xfrm>
              <a:prstGeom prst="rect">
                <a:avLst/>
              </a:prstGeom>
              <a:noFill/>
              <a:ln w="6350" algn="ctr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>
                <a:defPPr>
                  <a:defRPr lang="ko-KR"/>
                </a:defPPr>
                <a:lvl1pPr algn="ctr">
                  <a:spcBef>
                    <a:spcPct val="0"/>
                  </a:spcBef>
                  <a:buFontTx/>
                  <a:buNone/>
                  <a:defRPr sz="2000" b="1">
                    <a:solidFill>
                      <a:schemeClr val="tx2">
                        <a:lumMod val="75000"/>
                        <a:lumOff val="25000"/>
                      </a:schemeClr>
                    </a:solidFill>
                    <a:effectLst>
                      <a:outerShdw blurRad="50800" dist="12700" dir="2700000" algn="tl">
                        <a:srgbClr val="000000">
                          <a:alpha val="40000"/>
                        </a:srgbClr>
                      </a:outerShdw>
                    </a:effectLst>
                    <a:latin typeface="맑은 고딕" panose="020B0503020000020004" pitchFamily="50" charset="-127"/>
                    <a:ea typeface="맑은 고딕" panose="020B0503020000020004" pitchFamily="50" charset="-127"/>
                    <a:cs typeface="Arial" panose="020B0604020202020204" pitchFamily="34" charset="0"/>
                  </a:defRPr>
                </a:lvl1pPr>
              </a:lstStyle>
              <a:p>
                <a:r>
                  <a:rPr lang="ko-KR" altLang="en-US" sz="1400" dirty="0"/>
                  <a:t>성능시험 데이터</a:t>
                </a:r>
                <a:endParaRPr lang="en-US" altLang="ko-KR" sz="1400" dirty="0"/>
              </a:p>
            </p:txBody>
          </p:sp>
          <p:sp>
            <p:nvSpPr>
              <p:cNvPr id="29" name="Text Box 14"/>
              <p:cNvSpPr txBox="1">
                <a:spLocks noChangeArrowheads="1"/>
              </p:cNvSpPr>
              <p:nvPr/>
            </p:nvSpPr>
            <p:spPr bwMode="auto">
              <a:xfrm>
                <a:off x="1968051" y="4029377"/>
                <a:ext cx="1854666" cy="307777"/>
              </a:xfrm>
              <a:prstGeom prst="rect">
                <a:avLst/>
              </a:prstGeom>
              <a:noFill/>
              <a:ln w="6350" algn="ctr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>
                <a:defPPr>
                  <a:defRPr lang="ko-KR"/>
                </a:defPPr>
                <a:lvl1pPr algn="ctr">
                  <a:spcBef>
                    <a:spcPct val="0"/>
                  </a:spcBef>
                  <a:buFontTx/>
                  <a:buNone/>
                  <a:defRPr sz="1400" b="1">
                    <a:solidFill>
                      <a:schemeClr val="tx2">
                        <a:lumMod val="75000"/>
                        <a:lumOff val="25000"/>
                      </a:schemeClr>
                    </a:solidFill>
                    <a:effectLst>
                      <a:outerShdw blurRad="50800" dist="12700" dir="2700000" algn="tl">
                        <a:srgbClr val="000000">
                          <a:alpha val="40000"/>
                        </a:srgbClr>
                      </a:outerShdw>
                    </a:effectLst>
                    <a:latin typeface="맑은 고딕" panose="020B0503020000020004" pitchFamily="50" charset="-127"/>
                    <a:ea typeface="맑은 고딕" panose="020B0503020000020004" pitchFamily="50" charset="-127"/>
                    <a:cs typeface="Arial" panose="020B0604020202020204" pitchFamily="34" charset="0"/>
                  </a:defRPr>
                </a:lvl1pPr>
              </a:lstStyle>
              <a:p>
                <a:r>
                  <a:rPr lang="ko-KR" altLang="en-US" dirty="0">
                    <a:solidFill>
                      <a:srgbClr val="6B6BCF"/>
                    </a:solidFill>
                  </a:rPr>
                  <a:t>이력 데이터</a:t>
                </a:r>
                <a:endParaRPr lang="en-US" altLang="ko-KR" dirty="0">
                  <a:solidFill>
                    <a:srgbClr val="6B6BCF"/>
                  </a:solidFill>
                </a:endParaRPr>
              </a:p>
            </p:txBody>
          </p:sp>
        </p:grpSp>
      </p:grpSp>
      <p:sp>
        <p:nvSpPr>
          <p:cNvPr id="32" name="모서리가 둥근 직사각형 31"/>
          <p:cNvSpPr/>
          <p:nvPr/>
        </p:nvSpPr>
        <p:spPr bwMode="auto">
          <a:xfrm>
            <a:off x="6094677" y="3564312"/>
            <a:ext cx="2520000" cy="720000"/>
          </a:xfrm>
          <a:prstGeom prst="roundRect">
            <a:avLst>
              <a:gd name="adj" fmla="val 9269"/>
            </a:avLst>
          </a:prstGeom>
          <a:solidFill>
            <a:schemeClr val="bg2">
              <a:lumMod val="40000"/>
              <a:lumOff val="60000"/>
            </a:schemeClr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buFontTx/>
              <a:buNone/>
            </a:pPr>
            <a:r>
              <a:rPr lang="ko-KR" altLang="en-US" sz="1600" b="1" dirty="0">
                <a:solidFill>
                  <a:schemeClr val="tx2">
                    <a:lumMod val="75000"/>
                    <a:lumOff val="25000"/>
                  </a:schemeClr>
                </a:solidFill>
                <a:effectLst>
                  <a:outerShdw blurRad="50800" dist="12700" dir="2700000" algn="tl">
                    <a:srgbClr val="000000">
                      <a:alpha val="40000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미래 예측</a:t>
            </a:r>
            <a:endParaRPr lang="en-US" altLang="ko-KR" sz="1600" b="1" dirty="0">
              <a:solidFill>
                <a:schemeClr val="tx2">
                  <a:lumMod val="75000"/>
                  <a:lumOff val="25000"/>
                </a:schemeClr>
              </a:solidFill>
              <a:effectLst>
                <a:outerShdw blurRad="50800" dist="12700" dir="2700000" algn="tl">
                  <a:srgbClr val="000000">
                    <a:alpha val="40000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33" name="모서리가 둥근 직사각형 32"/>
          <p:cNvSpPr/>
          <p:nvPr/>
        </p:nvSpPr>
        <p:spPr bwMode="auto">
          <a:xfrm>
            <a:off x="6094677" y="4941248"/>
            <a:ext cx="2520000" cy="720000"/>
          </a:xfrm>
          <a:prstGeom prst="roundRect">
            <a:avLst>
              <a:gd name="adj" fmla="val 9269"/>
            </a:avLst>
          </a:prstGeom>
          <a:solidFill>
            <a:schemeClr val="bg2">
              <a:lumMod val="40000"/>
              <a:lumOff val="60000"/>
            </a:schemeClr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buFontTx/>
              <a:buNone/>
            </a:pPr>
            <a:r>
              <a:rPr lang="ko-KR" altLang="en-US" sz="1600" b="1" dirty="0">
                <a:solidFill>
                  <a:schemeClr val="tx2">
                    <a:lumMod val="75000"/>
                    <a:lumOff val="25000"/>
                  </a:schemeClr>
                </a:solidFill>
                <a:effectLst>
                  <a:outerShdw blurRad="50800" dist="12700" dir="2700000" algn="tl">
                    <a:srgbClr val="000000">
                      <a:alpha val="40000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상황분석</a:t>
            </a:r>
            <a:r>
              <a:rPr lang="en-US" altLang="ko-KR" sz="1600" b="1" dirty="0">
                <a:solidFill>
                  <a:schemeClr val="tx2">
                    <a:lumMod val="75000"/>
                    <a:lumOff val="25000"/>
                  </a:schemeClr>
                </a:solidFill>
                <a:effectLst>
                  <a:outerShdw blurRad="50800" dist="12700" dir="2700000" algn="tl">
                    <a:srgbClr val="000000">
                      <a:alpha val="40000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/</a:t>
            </a:r>
            <a:r>
              <a:rPr lang="ko-KR" altLang="en-US" sz="1600" b="1" dirty="0">
                <a:solidFill>
                  <a:schemeClr val="tx2">
                    <a:lumMod val="75000"/>
                    <a:lumOff val="25000"/>
                  </a:schemeClr>
                </a:solidFill>
                <a:effectLst>
                  <a:outerShdw blurRad="50800" dist="12700" dir="2700000" algn="tl">
                    <a:srgbClr val="000000">
                      <a:alpha val="40000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기회분석</a:t>
            </a:r>
            <a:endParaRPr lang="en-US" altLang="ko-KR" sz="1600" b="1" dirty="0">
              <a:solidFill>
                <a:schemeClr val="tx2">
                  <a:lumMod val="75000"/>
                  <a:lumOff val="25000"/>
                </a:schemeClr>
              </a:solidFill>
              <a:effectLst>
                <a:outerShdw blurRad="50800" dist="12700" dir="2700000" algn="tl">
                  <a:srgbClr val="000000">
                    <a:alpha val="40000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71554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5" descr="C:\Users\jeeyeunlee\Desktop\Untitled-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9902" y="0"/>
            <a:ext cx="8216097" cy="6873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 bwMode="auto">
          <a:xfrm>
            <a:off x="-6938" y="0"/>
            <a:ext cx="9912938" cy="68814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 cap="flat" cmpd="sng" algn="ctr">
                <a:solidFill>
                  <a:srgbClr val="9DB3AA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342900" indent="-342900"/>
            <a:endParaRPr lang="ko-KR" altLang="en-US">
              <a:solidFill>
                <a:srgbClr val="000000"/>
              </a:solidFill>
            </a:endParaRPr>
          </a:p>
        </p:txBody>
      </p:sp>
      <p:sp>
        <p:nvSpPr>
          <p:cNvPr id="9" name="Text Box 14"/>
          <p:cNvSpPr txBox="1">
            <a:spLocks noChangeArrowheads="1"/>
          </p:cNvSpPr>
          <p:nvPr/>
        </p:nvSpPr>
        <p:spPr bwMode="auto">
          <a:xfrm>
            <a:off x="4088904" y="2924944"/>
            <a:ext cx="5544615" cy="707886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342900" indent="-342900" algn="r">
              <a:buFontTx/>
              <a:buNone/>
            </a:pPr>
            <a:r>
              <a:rPr lang="ko-KR" altLang="en-US" sz="4000" b="1" dirty="0">
                <a:solidFill>
                  <a:srgbClr val="FFFFFF"/>
                </a:solidFill>
                <a:latin typeface="맑은고딕"/>
                <a:ea typeface="맑은 고딕" pitchFamily="50" charset="-127"/>
              </a:rPr>
              <a:t>시스템 플랫폼</a:t>
            </a:r>
          </a:p>
        </p:txBody>
      </p:sp>
      <p:sp>
        <p:nvSpPr>
          <p:cNvPr id="11" name="Text Box 14"/>
          <p:cNvSpPr txBox="1">
            <a:spLocks noChangeArrowheads="1"/>
          </p:cNvSpPr>
          <p:nvPr/>
        </p:nvSpPr>
        <p:spPr bwMode="auto">
          <a:xfrm>
            <a:off x="4808984" y="3690200"/>
            <a:ext cx="4824535" cy="369332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342900" indent="-342900" algn="r">
              <a:buFontTx/>
              <a:buNone/>
            </a:pPr>
            <a:r>
              <a:rPr lang="en-US" altLang="ko-KR" sz="1800" b="1" dirty="0">
                <a:solidFill>
                  <a:srgbClr val="FFFFFF">
                    <a:lumMod val="50000"/>
                  </a:srgbClr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Factory Talk Service Platform</a:t>
            </a:r>
            <a:endParaRPr lang="ko-KR" altLang="en-US" sz="1800" b="1" dirty="0">
              <a:solidFill>
                <a:srgbClr val="FFFFFF">
                  <a:lumMod val="50000"/>
                </a:srgbClr>
              </a:solidFill>
              <a:latin typeface="Arial" pitchFamily="34" charset="0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12" name="Text Box 14"/>
          <p:cNvSpPr txBox="1">
            <a:spLocks noChangeArrowheads="1"/>
          </p:cNvSpPr>
          <p:nvPr/>
        </p:nvSpPr>
        <p:spPr bwMode="auto">
          <a:xfrm>
            <a:off x="6593558" y="1355284"/>
            <a:ext cx="3024334" cy="1569660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342900" indent="-342900" algn="r">
              <a:buFontTx/>
              <a:buNone/>
            </a:pPr>
            <a:r>
              <a:rPr lang="en-US" altLang="ko-KR" sz="9600" b="1" dirty="0">
                <a:solidFill>
                  <a:srgbClr val="FFFFFF">
                    <a:lumMod val="50000"/>
                  </a:srgbClr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3</a:t>
            </a:r>
            <a:endParaRPr lang="ko-KR" altLang="en-US" sz="9600" b="1" dirty="0">
              <a:solidFill>
                <a:srgbClr val="FFFFFF">
                  <a:lumMod val="50000"/>
                </a:srgbClr>
              </a:solidFill>
              <a:latin typeface="Arial" pitchFamily="34" charset="0"/>
              <a:ea typeface="맑은 고딕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57632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Box 14"/>
          <p:cNvSpPr txBox="1">
            <a:spLocks noChangeArrowheads="1"/>
          </p:cNvSpPr>
          <p:nvPr/>
        </p:nvSpPr>
        <p:spPr bwMode="auto">
          <a:xfrm>
            <a:off x="128464" y="332656"/>
            <a:ext cx="3730136" cy="276999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342900" indent="-342900">
              <a:buNone/>
            </a:pPr>
            <a:r>
              <a:rPr lang="en-US" altLang="ko-KR" sz="1200" b="1" dirty="0">
                <a:solidFill>
                  <a:srgbClr val="00487E"/>
                </a:solidFill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1200" b="1" dirty="0">
                <a:solidFill>
                  <a:srgbClr val="00487E"/>
                </a:solidFill>
                <a:latin typeface="맑은 고딕" pitchFamily="50" charset="-127"/>
                <a:ea typeface="맑은 고딕" pitchFamily="50" charset="-127"/>
              </a:rPr>
              <a:t>시스템 플랫폼 </a:t>
            </a:r>
            <a:r>
              <a:rPr lang="en-US" altLang="ko-KR" sz="1200" b="1" dirty="0">
                <a:solidFill>
                  <a:srgbClr val="FFFFFF">
                    <a:lumMod val="50000"/>
                  </a:srgbClr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Factory Talk Service Platform</a:t>
            </a:r>
            <a:endParaRPr lang="ko-KR" altLang="en-US" sz="1200" b="1" dirty="0">
              <a:solidFill>
                <a:srgbClr val="FFFFFF">
                  <a:lumMod val="50000"/>
                </a:srgbClr>
              </a:solidFill>
              <a:latin typeface="Arial" pitchFamily="34" charset="0"/>
              <a:ea typeface="맑은 고딕" pitchFamily="50" charset="-127"/>
              <a:cs typeface="Arial" pitchFamily="34" charset="0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2ACE3480-B2DE-42D3-AF7E-BD94AAF40739}"/>
              </a:ext>
            </a:extLst>
          </p:cNvPr>
          <p:cNvGrpSpPr/>
          <p:nvPr/>
        </p:nvGrpSpPr>
        <p:grpSpPr>
          <a:xfrm>
            <a:off x="201000" y="3580693"/>
            <a:ext cx="9504000" cy="1230646"/>
            <a:chOff x="201000" y="3087000"/>
            <a:chExt cx="9504000" cy="1230646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74AD689B-11FF-42DB-8930-B1B626837B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1000" y="3087000"/>
              <a:ext cx="9504000" cy="1230646"/>
            </a:xfrm>
            <a:prstGeom prst="rect">
              <a:avLst/>
            </a:prstGeom>
          </p:spPr>
        </p:pic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0637F942-50A8-4A9F-BA41-1A30435921EF}"/>
                </a:ext>
              </a:extLst>
            </p:cNvPr>
            <p:cNvGrpSpPr/>
            <p:nvPr/>
          </p:nvGrpSpPr>
          <p:grpSpPr>
            <a:xfrm>
              <a:off x="1125924" y="3165518"/>
              <a:ext cx="7631013" cy="986121"/>
              <a:chOff x="1136576" y="1340768"/>
              <a:chExt cx="7631013" cy="986121"/>
            </a:xfrm>
          </p:grpSpPr>
          <p:sp>
            <p:nvSpPr>
              <p:cNvPr id="11" name="모서리가 둥근 직사각형 82">
                <a:extLst>
                  <a:ext uri="{FF2B5EF4-FFF2-40B4-BE49-F238E27FC236}">
                    <a16:creationId xmlns:a16="http://schemas.microsoft.com/office/drawing/2014/main" id="{516D80EF-A469-4333-A178-FD6A0F3781DA}"/>
                  </a:ext>
                </a:extLst>
              </p:cNvPr>
              <p:cNvSpPr/>
              <p:nvPr/>
            </p:nvSpPr>
            <p:spPr bwMode="auto">
              <a:xfrm>
                <a:off x="2792760" y="1340768"/>
                <a:ext cx="4320480" cy="578882"/>
              </a:xfrm>
              <a:prstGeom prst="roundRect">
                <a:avLst/>
              </a:prstGeom>
              <a:noFill/>
              <a:ln w="63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R="0" algn="ctr" defTabSz="914400" rtl="0" eaLnBrk="1" fontAlgn="base" latinLnBrk="1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None/>
                  <a:tabLst/>
                </a:pPr>
                <a:r>
                  <a:rPr kumimoji="1" lang="en-US" altLang="ko-KR" sz="2800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Arial" pitchFamily="34" charset="0"/>
                    <a:ea typeface="맑은 고딕" pitchFamily="50" charset="-127"/>
                    <a:cs typeface="Arial" pitchFamily="34" charset="0"/>
                  </a:rPr>
                  <a:t>System Platform</a:t>
                </a:r>
                <a:endParaRPr kumimoji="1" lang="ko-KR" altLang="en-US" sz="280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Arial" pitchFamily="34" charset="0"/>
                  <a:ea typeface="맑은 고딕" pitchFamily="50" charset="-127"/>
                  <a:cs typeface="Arial" pitchFamily="34" charset="0"/>
                </a:endParaRPr>
              </a:p>
            </p:txBody>
          </p:sp>
          <p:sp>
            <p:nvSpPr>
              <p:cNvPr id="12" name="모서리가 둥근 직사각형 83">
                <a:extLst>
                  <a:ext uri="{FF2B5EF4-FFF2-40B4-BE49-F238E27FC236}">
                    <a16:creationId xmlns:a16="http://schemas.microsoft.com/office/drawing/2014/main" id="{6DB34807-486E-4E36-AB35-BEBB1CA40EEB}"/>
                  </a:ext>
                </a:extLst>
              </p:cNvPr>
              <p:cNvSpPr/>
              <p:nvPr/>
            </p:nvSpPr>
            <p:spPr bwMode="auto">
              <a:xfrm>
                <a:off x="1136576" y="1980640"/>
                <a:ext cx="418952" cy="346249"/>
              </a:xfrm>
              <a:prstGeom prst="roundRect">
                <a:avLst>
                  <a:gd name="adj" fmla="val 0"/>
                </a:avLst>
              </a:prstGeom>
              <a:noFill/>
              <a:ln w="63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36000" tIns="0" rIns="36000" bIns="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R="0" algn="ctr" defTabSz="914400" rtl="0" eaLnBrk="1" fontAlgn="base" latinLnBrk="1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None/>
                  <a:tabLst/>
                </a:pPr>
                <a:r>
                  <a:rPr lang="ko-KR" altLang="en-US" dirty="0">
                    <a:solidFill>
                      <a:schemeClr val="bg1"/>
                    </a:solidFill>
                    <a:latin typeface="Arial" pitchFamily="34" charset="0"/>
                    <a:ea typeface="맑은 고딕" pitchFamily="50" charset="-127"/>
                    <a:cs typeface="Arial" pitchFamily="34" charset="0"/>
                  </a:rPr>
                  <a:t>공통</a:t>
                </a:r>
                <a:endParaRPr lang="en-US" altLang="ko-KR" dirty="0">
                  <a:solidFill>
                    <a:schemeClr val="bg1"/>
                  </a:solidFill>
                  <a:latin typeface="Arial" pitchFamily="34" charset="0"/>
                  <a:ea typeface="맑은 고딕" pitchFamily="50" charset="-127"/>
                  <a:cs typeface="Arial" pitchFamily="34" charset="0"/>
                </a:endParaRPr>
              </a:p>
              <a:p>
                <a:pPr marR="0" algn="ctr" defTabSz="914400" rtl="0" eaLnBrk="1" fontAlgn="base" latinLnBrk="1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None/>
                  <a:tabLst/>
                </a:pPr>
                <a:r>
                  <a:rPr kumimoji="1" lang="ko-KR" altLang="en-US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Arial" pitchFamily="34" charset="0"/>
                    <a:ea typeface="맑은 고딕" pitchFamily="50" charset="-127"/>
                    <a:cs typeface="Arial" pitchFamily="34" charset="0"/>
                  </a:rPr>
                  <a:t>서비스</a:t>
                </a:r>
              </a:p>
            </p:txBody>
          </p:sp>
          <p:sp>
            <p:nvSpPr>
              <p:cNvPr id="16" name="모서리가 둥근 직사각형 84">
                <a:extLst>
                  <a:ext uri="{FF2B5EF4-FFF2-40B4-BE49-F238E27FC236}">
                    <a16:creationId xmlns:a16="http://schemas.microsoft.com/office/drawing/2014/main" id="{C6DA8773-D54C-4319-BE82-29F58B0D64B5}"/>
                  </a:ext>
                </a:extLst>
              </p:cNvPr>
              <p:cNvSpPr/>
              <p:nvPr/>
            </p:nvSpPr>
            <p:spPr bwMode="auto">
              <a:xfrm>
                <a:off x="3507257" y="2103565"/>
                <a:ext cx="765200" cy="138499"/>
              </a:xfrm>
              <a:prstGeom prst="roundRect">
                <a:avLst>
                  <a:gd name="adj" fmla="val 0"/>
                </a:avLst>
              </a:prstGeom>
              <a:noFill/>
              <a:ln w="63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36000" tIns="0" rIns="36000" bIns="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R="0" algn="ctr" defTabSz="914400" rtl="0" eaLnBrk="1" fontAlgn="base" latinLnBrk="1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None/>
                  <a:tabLst/>
                </a:pPr>
                <a:r>
                  <a:rPr kumimoji="1" lang="ko-KR" altLang="en-US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Arial" pitchFamily="34" charset="0"/>
                    <a:ea typeface="맑은 고딕" pitchFamily="50" charset="-127"/>
                    <a:cs typeface="Arial" pitchFamily="34" charset="0"/>
                  </a:rPr>
                  <a:t>데이터베이스</a:t>
                </a:r>
              </a:p>
            </p:txBody>
          </p:sp>
          <p:sp>
            <p:nvSpPr>
              <p:cNvPr id="17" name="모서리가 둥근 직사각형 85">
                <a:extLst>
                  <a:ext uri="{FF2B5EF4-FFF2-40B4-BE49-F238E27FC236}">
                    <a16:creationId xmlns:a16="http://schemas.microsoft.com/office/drawing/2014/main" id="{3452074E-E401-45AF-AEED-A043ADD8BA13}"/>
                  </a:ext>
                </a:extLst>
              </p:cNvPr>
              <p:cNvSpPr/>
              <p:nvPr/>
            </p:nvSpPr>
            <p:spPr bwMode="auto">
              <a:xfrm>
                <a:off x="5922172" y="1980640"/>
                <a:ext cx="534369" cy="346249"/>
              </a:xfrm>
              <a:prstGeom prst="roundRect">
                <a:avLst>
                  <a:gd name="adj" fmla="val 0"/>
                </a:avLst>
              </a:prstGeom>
              <a:noFill/>
              <a:ln w="63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36000" tIns="0" rIns="36000" bIns="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R="0" algn="ctr" defTabSz="914400" rtl="0" eaLnBrk="1" fontAlgn="base" latinLnBrk="1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None/>
                  <a:tabLst/>
                </a:pPr>
                <a:r>
                  <a:rPr kumimoji="1" lang="ko-KR" altLang="en-US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Arial" pitchFamily="34" charset="0"/>
                    <a:ea typeface="맑은 고딕" pitchFamily="50" charset="-127"/>
                    <a:cs typeface="Arial" pitchFamily="34" charset="0"/>
                  </a:rPr>
                  <a:t>설비</a:t>
                </a:r>
                <a:endParaRPr kumimoji="1" lang="en-US" altLang="ko-KR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Arial" pitchFamily="34" charset="0"/>
                  <a:ea typeface="맑은 고딕" pitchFamily="50" charset="-127"/>
                  <a:cs typeface="Arial" pitchFamily="34" charset="0"/>
                </a:endParaRPr>
              </a:p>
              <a:p>
                <a:pPr marR="0" algn="ctr" defTabSz="914400" rtl="0" eaLnBrk="1" fontAlgn="base" latinLnBrk="1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None/>
                  <a:tabLst/>
                </a:pPr>
                <a:r>
                  <a:rPr lang="ko-KR" altLang="en-US" dirty="0">
                    <a:solidFill>
                      <a:schemeClr val="bg1"/>
                    </a:solidFill>
                    <a:latin typeface="Arial" pitchFamily="34" charset="0"/>
                    <a:ea typeface="맑은 고딕" pitchFamily="50" charset="-127"/>
                    <a:cs typeface="Arial" pitchFamily="34" charset="0"/>
                  </a:rPr>
                  <a:t>통합연결</a:t>
                </a:r>
                <a:endParaRPr kumimoji="1" lang="ko-KR" altLang="en-US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Arial" pitchFamily="34" charset="0"/>
                  <a:ea typeface="맑은 고딕" pitchFamily="50" charset="-127"/>
                  <a:cs typeface="Arial" pitchFamily="34" charset="0"/>
                </a:endParaRPr>
              </a:p>
            </p:txBody>
          </p:sp>
          <p:sp>
            <p:nvSpPr>
              <p:cNvPr id="18" name="모서리가 둥근 직사각형 86">
                <a:extLst>
                  <a:ext uri="{FF2B5EF4-FFF2-40B4-BE49-F238E27FC236}">
                    <a16:creationId xmlns:a16="http://schemas.microsoft.com/office/drawing/2014/main" id="{5DC89E36-B036-4439-9BE5-390B57570B01}"/>
                  </a:ext>
                </a:extLst>
              </p:cNvPr>
              <p:cNvSpPr/>
              <p:nvPr/>
            </p:nvSpPr>
            <p:spPr bwMode="auto">
              <a:xfrm>
                <a:off x="8464053" y="1934690"/>
                <a:ext cx="303536" cy="346249"/>
              </a:xfrm>
              <a:prstGeom prst="roundRect">
                <a:avLst>
                  <a:gd name="adj" fmla="val 0"/>
                </a:avLst>
              </a:prstGeom>
              <a:noFill/>
              <a:ln w="63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36000" tIns="0" rIns="36000" bIns="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R="0" algn="ctr" defTabSz="914400" rtl="0" eaLnBrk="1" fontAlgn="base" latinLnBrk="1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None/>
                  <a:tabLst/>
                </a:pPr>
                <a:r>
                  <a:rPr kumimoji="1" lang="ko-KR" altLang="en-US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Arial" pitchFamily="34" charset="0"/>
                    <a:ea typeface="맑은 고딕" pitchFamily="50" charset="-127"/>
                    <a:cs typeface="Arial" pitchFamily="34" charset="0"/>
                  </a:rPr>
                  <a:t>정보</a:t>
                </a:r>
                <a:endParaRPr kumimoji="1" lang="en-US" altLang="ko-KR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Arial" pitchFamily="34" charset="0"/>
                  <a:ea typeface="맑은 고딕" pitchFamily="50" charset="-127"/>
                  <a:cs typeface="Arial" pitchFamily="34" charset="0"/>
                </a:endParaRPr>
              </a:p>
              <a:p>
                <a:pPr marR="0" algn="ctr" defTabSz="914400" rtl="0" eaLnBrk="1" fontAlgn="base" latinLnBrk="1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None/>
                  <a:tabLst/>
                </a:pPr>
                <a:r>
                  <a:rPr lang="ko-KR" altLang="en-US" dirty="0">
                    <a:solidFill>
                      <a:schemeClr val="bg1"/>
                    </a:solidFill>
                    <a:latin typeface="Arial" pitchFamily="34" charset="0"/>
                    <a:ea typeface="맑은 고딕" pitchFamily="50" charset="-127"/>
                    <a:cs typeface="Arial" pitchFamily="34" charset="0"/>
                  </a:rPr>
                  <a:t>제공</a:t>
                </a:r>
                <a:endParaRPr kumimoji="1" lang="ko-KR" altLang="en-US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Arial" pitchFamily="34" charset="0"/>
                  <a:ea typeface="맑은 고딕" pitchFamily="50" charset="-127"/>
                  <a:cs typeface="Arial" pitchFamily="34" charset="0"/>
                </a:endParaRPr>
              </a:p>
            </p:txBody>
          </p:sp>
        </p:grpSp>
        <p:sp>
          <p:nvSpPr>
            <p:cNvPr id="19" name="모서리가 둥근 직사각형 85">
              <a:extLst>
                <a:ext uri="{FF2B5EF4-FFF2-40B4-BE49-F238E27FC236}">
                  <a16:creationId xmlns:a16="http://schemas.microsoft.com/office/drawing/2014/main" id="{63F6DC0E-CF27-4512-8D23-D8BF344F98E4}"/>
                </a:ext>
              </a:extLst>
            </p:cNvPr>
            <p:cNvSpPr/>
            <p:nvPr/>
          </p:nvSpPr>
          <p:spPr bwMode="auto">
            <a:xfrm>
              <a:off x="6389400" y="3318303"/>
              <a:ext cx="1894595" cy="307777"/>
            </a:xfrm>
            <a:prstGeom prst="roundRect">
              <a:avLst>
                <a:gd name="adj" fmla="val 0"/>
              </a:avLst>
            </a:prstGeom>
            <a:noFill/>
            <a:ln w="63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36000" tIns="0" rIns="3600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R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None/>
                <a:tabLst/>
              </a:pPr>
              <a:r>
                <a:rPr lang="en-US" altLang="ko-KR" sz="2000" b="1" dirty="0">
                  <a:solidFill>
                    <a:srgbClr val="002060"/>
                  </a:solidFill>
                  <a:latin typeface="Arial" panose="020B0604020202020204" pitchFamily="34" charset="0"/>
                  <a:ea typeface="맑은 고딕" pitchFamily="50" charset="-127"/>
                  <a:cs typeface="Arial" pitchFamily="34" charset="0"/>
                </a:rPr>
                <a:t>HMI SERVER</a:t>
              </a:r>
              <a:endParaRPr kumimoji="1" lang="ko-KR" altLang="en-US" sz="2000" b="1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  <a:latin typeface="Arial" panose="020B0604020202020204" pitchFamily="34" charset="0"/>
                <a:ea typeface="맑은 고딕" pitchFamily="50" charset="-127"/>
                <a:cs typeface="Arial" pitchFamily="34" charset="0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7DC00348-A00E-47CA-80F1-92A65F94E8A5}"/>
              </a:ext>
            </a:extLst>
          </p:cNvPr>
          <p:cNvGrpSpPr/>
          <p:nvPr/>
        </p:nvGrpSpPr>
        <p:grpSpPr>
          <a:xfrm>
            <a:off x="232386" y="5030569"/>
            <a:ext cx="1504800" cy="1030103"/>
            <a:chOff x="232386" y="5030569"/>
            <a:chExt cx="1504800" cy="1030103"/>
          </a:xfrm>
        </p:grpSpPr>
        <p:sp>
          <p:nvSpPr>
            <p:cNvPr id="20" name="모서리가 둥근 직사각형 7">
              <a:extLst>
                <a:ext uri="{FF2B5EF4-FFF2-40B4-BE49-F238E27FC236}">
                  <a16:creationId xmlns:a16="http://schemas.microsoft.com/office/drawing/2014/main" id="{AD092128-50B7-41C1-A9E5-0E9E9D4391BD}"/>
                </a:ext>
              </a:extLst>
            </p:cNvPr>
            <p:cNvSpPr/>
            <p:nvPr/>
          </p:nvSpPr>
          <p:spPr bwMode="auto">
            <a:xfrm>
              <a:off x="232386" y="5412600"/>
              <a:ext cx="1504800" cy="648072"/>
            </a:xfrm>
            <a:prstGeom prst="roundRect">
              <a:avLst/>
            </a:prstGeom>
            <a:noFill/>
            <a:ln w="19050" cap="flat" cmpd="sng" algn="ctr">
              <a:solidFill>
                <a:srgbClr val="00A77E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36000" tIns="45720" rIns="3600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R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None/>
                <a:tabLst/>
              </a:pPr>
              <a:r>
                <a:rPr kumimoji="1" lang="en-US" altLang="ko-KR" sz="1100" b="1" i="0" u="none" strike="noStrike" cap="none" normalizeH="0" baseline="0" dirty="0">
                  <a:ln>
                    <a:noFill/>
                  </a:ln>
                  <a:solidFill>
                    <a:srgbClr val="009530"/>
                  </a:solidFill>
                  <a:effectLst/>
                  <a:latin typeface="Arial" pitchFamily="34" charset="0"/>
                  <a:ea typeface="맑은 고딕" pitchFamily="50" charset="-127"/>
                  <a:cs typeface="Arial" pitchFamily="34" charset="0"/>
                </a:rPr>
                <a:t>PLC</a:t>
              </a:r>
            </a:p>
            <a:p>
              <a:pPr marR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None/>
                <a:tabLst/>
              </a:pPr>
              <a:r>
                <a:rPr lang="en-US" altLang="ko-KR" dirty="0">
                  <a:solidFill>
                    <a:schemeClr val="bg1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MAIN(</a:t>
              </a:r>
              <a:r>
                <a:rPr lang="ko-KR" altLang="en-US" dirty="0">
                  <a:solidFill>
                    <a:schemeClr val="bg1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트랜스미터</a:t>
              </a:r>
              <a:r>
                <a:rPr lang="en-US" altLang="ko-KR" dirty="0">
                  <a:solidFill>
                    <a:schemeClr val="bg1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)</a:t>
              </a:r>
              <a:endParaRPr kumimoji="1" lang="ko-KR" altLang="en-US" sz="9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1" name="이등변 삼각형 20">
              <a:extLst>
                <a:ext uri="{FF2B5EF4-FFF2-40B4-BE49-F238E27FC236}">
                  <a16:creationId xmlns:a16="http://schemas.microsoft.com/office/drawing/2014/main" id="{BB162E62-67A4-4409-A77E-A5F8DA134EC7}"/>
                </a:ext>
              </a:extLst>
            </p:cNvPr>
            <p:cNvSpPr/>
            <p:nvPr/>
          </p:nvSpPr>
          <p:spPr bwMode="auto">
            <a:xfrm>
              <a:off x="878411" y="5030569"/>
              <a:ext cx="212750" cy="216024"/>
            </a:xfrm>
            <a:prstGeom prst="triangle">
              <a:avLst/>
            </a:prstGeom>
            <a:solidFill>
              <a:schemeClr val="bg1">
                <a:lumMod val="50000"/>
              </a:schemeClr>
            </a:solidFill>
            <a:ln w="1905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36000" tIns="45720" rIns="3600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R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None/>
                <a:tabLst/>
              </a:pPr>
              <a:endParaRPr kumimoji="1" lang="ko-KR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D9198E61-EC05-4C50-8F89-F86F3730A360}"/>
              </a:ext>
            </a:extLst>
          </p:cNvPr>
          <p:cNvGrpSpPr/>
          <p:nvPr/>
        </p:nvGrpSpPr>
        <p:grpSpPr>
          <a:xfrm>
            <a:off x="2224340" y="5030569"/>
            <a:ext cx="1504800" cy="1030103"/>
            <a:chOff x="1875000" y="5030569"/>
            <a:chExt cx="1504800" cy="1030103"/>
          </a:xfrm>
        </p:grpSpPr>
        <p:sp>
          <p:nvSpPr>
            <p:cNvPr id="22" name="모서리가 둥근 직사각형 7">
              <a:extLst>
                <a:ext uri="{FF2B5EF4-FFF2-40B4-BE49-F238E27FC236}">
                  <a16:creationId xmlns:a16="http://schemas.microsoft.com/office/drawing/2014/main" id="{0C6821C6-971D-4881-9C55-0F8CA6C35FF1}"/>
                </a:ext>
              </a:extLst>
            </p:cNvPr>
            <p:cNvSpPr/>
            <p:nvPr/>
          </p:nvSpPr>
          <p:spPr bwMode="auto">
            <a:xfrm>
              <a:off x="1875000" y="5412600"/>
              <a:ext cx="1504800" cy="648072"/>
            </a:xfrm>
            <a:prstGeom prst="roundRect">
              <a:avLst/>
            </a:prstGeom>
            <a:noFill/>
            <a:ln w="19050" cap="flat" cmpd="sng" algn="ctr">
              <a:solidFill>
                <a:srgbClr val="00A77E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36000" tIns="45720" rIns="3600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R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None/>
                <a:tabLst/>
              </a:pPr>
              <a:r>
                <a:rPr kumimoji="1" lang="ko-KR" altLang="en-US" sz="1100" b="1" i="0" u="none" strike="noStrike" cap="none" normalizeH="0" baseline="0" dirty="0">
                  <a:ln>
                    <a:noFill/>
                  </a:ln>
                  <a:solidFill>
                    <a:srgbClr val="009530"/>
                  </a:solidFill>
                  <a:effectLst/>
                  <a:latin typeface="Arial" pitchFamily="34" charset="0"/>
                  <a:ea typeface="맑은 고딕" pitchFamily="50" charset="-127"/>
                  <a:cs typeface="Arial" pitchFamily="34" charset="0"/>
                </a:rPr>
                <a:t>압력</a:t>
              </a:r>
              <a:endParaRPr kumimoji="1" lang="en-US" altLang="ko-KR" sz="1100" b="1" i="0" u="none" strike="noStrike" cap="none" normalizeH="0" baseline="0" dirty="0">
                <a:ln>
                  <a:noFill/>
                </a:ln>
                <a:solidFill>
                  <a:srgbClr val="009530"/>
                </a:solidFill>
                <a:effectLst/>
                <a:latin typeface="Arial" pitchFamily="34" charset="0"/>
                <a:ea typeface="맑은 고딕" pitchFamily="50" charset="-127"/>
                <a:cs typeface="Arial" pitchFamily="34" charset="0"/>
              </a:endParaRPr>
            </a:p>
            <a:p>
              <a:pPr marR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None/>
                <a:tabLst/>
              </a:pPr>
              <a:r>
                <a:rPr lang="ko-KR" altLang="en-US" b="1" dirty="0">
                  <a:latin typeface="맑은 고딕" pitchFamily="50" charset="-127"/>
                  <a:ea typeface="맑은 고딕" pitchFamily="50" charset="-127"/>
                </a:rPr>
                <a:t>이동형</a:t>
              </a:r>
              <a:r>
                <a:rPr lang="en-US" altLang="ko-KR" b="1" dirty="0">
                  <a:latin typeface="맑은 고딕" pitchFamily="50" charset="-127"/>
                  <a:ea typeface="맑은 고딕" pitchFamily="50" charset="-127"/>
                </a:rPr>
                <a:t>(</a:t>
              </a:r>
              <a:r>
                <a:rPr lang="ko-KR" altLang="en-US" b="1" dirty="0">
                  <a:latin typeface="맑은 고딕" pitchFamily="50" charset="-127"/>
                  <a:ea typeface="맑은 고딕" pitchFamily="50" charset="-127"/>
                </a:rPr>
                <a:t>무선</a:t>
              </a:r>
              <a:r>
                <a:rPr lang="en-US" altLang="ko-KR" b="1" dirty="0">
                  <a:latin typeface="맑은 고딕" pitchFamily="50" charset="-127"/>
                  <a:ea typeface="맑은 고딕" pitchFamily="50" charset="-127"/>
                </a:rPr>
                <a:t>)</a:t>
              </a:r>
              <a:endParaRPr kumimoji="1" lang="ko-KR" altLang="en-US" sz="900" b="1" i="0" u="none" strike="noStrike" cap="none" normalizeH="0" baseline="0" dirty="0">
                <a:ln>
                  <a:noFill/>
                </a:ln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3" name="이등변 삼각형 22">
              <a:extLst>
                <a:ext uri="{FF2B5EF4-FFF2-40B4-BE49-F238E27FC236}">
                  <a16:creationId xmlns:a16="http://schemas.microsoft.com/office/drawing/2014/main" id="{9B83C9B7-3AD3-4DBC-BDD3-1FA740AD97D3}"/>
                </a:ext>
              </a:extLst>
            </p:cNvPr>
            <p:cNvSpPr/>
            <p:nvPr/>
          </p:nvSpPr>
          <p:spPr bwMode="auto">
            <a:xfrm>
              <a:off x="2521025" y="5030569"/>
              <a:ext cx="212750" cy="216024"/>
            </a:xfrm>
            <a:prstGeom prst="triangle">
              <a:avLst/>
            </a:prstGeom>
            <a:solidFill>
              <a:schemeClr val="bg1">
                <a:lumMod val="50000"/>
              </a:schemeClr>
            </a:solidFill>
            <a:ln w="1905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36000" tIns="45720" rIns="3600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R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None/>
                <a:tabLst/>
              </a:pPr>
              <a:endParaRPr kumimoji="1" lang="ko-KR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23CD66BB-380F-4BE3-9472-A20998CBCF85}"/>
              </a:ext>
            </a:extLst>
          </p:cNvPr>
          <p:cNvGrpSpPr/>
          <p:nvPr/>
        </p:nvGrpSpPr>
        <p:grpSpPr>
          <a:xfrm>
            <a:off x="4216294" y="5030569"/>
            <a:ext cx="1504800" cy="1030103"/>
            <a:chOff x="3517614" y="5030569"/>
            <a:chExt cx="1504800" cy="1030103"/>
          </a:xfrm>
        </p:grpSpPr>
        <p:sp>
          <p:nvSpPr>
            <p:cNvPr id="24" name="모서리가 둥근 직사각형 7">
              <a:extLst>
                <a:ext uri="{FF2B5EF4-FFF2-40B4-BE49-F238E27FC236}">
                  <a16:creationId xmlns:a16="http://schemas.microsoft.com/office/drawing/2014/main" id="{F4C1AA80-A9B8-43AC-B9F0-2944644EF960}"/>
                </a:ext>
              </a:extLst>
            </p:cNvPr>
            <p:cNvSpPr/>
            <p:nvPr/>
          </p:nvSpPr>
          <p:spPr bwMode="auto">
            <a:xfrm>
              <a:off x="3517614" y="5412600"/>
              <a:ext cx="1504800" cy="648072"/>
            </a:xfrm>
            <a:prstGeom prst="roundRect">
              <a:avLst/>
            </a:prstGeom>
            <a:noFill/>
            <a:ln w="19050" cap="flat" cmpd="sng" algn="ctr">
              <a:solidFill>
                <a:srgbClr val="00A77E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36000" tIns="45720" rIns="3600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R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None/>
                <a:tabLst/>
              </a:pPr>
              <a:r>
                <a:rPr kumimoji="1" lang="ko-KR" altLang="en-US" sz="1100" b="1" i="0" u="none" strike="noStrike" cap="none" normalizeH="0" baseline="0" dirty="0">
                  <a:ln>
                    <a:noFill/>
                  </a:ln>
                  <a:solidFill>
                    <a:srgbClr val="009530"/>
                  </a:solidFill>
                  <a:effectLst/>
                  <a:latin typeface="Arial" pitchFamily="34" charset="0"/>
                  <a:ea typeface="맑은 고딕" pitchFamily="50" charset="-127"/>
                  <a:cs typeface="Arial" pitchFamily="34" charset="0"/>
                </a:rPr>
                <a:t>진동</a:t>
              </a:r>
              <a:endParaRPr kumimoji="1" lang="en-US" altLang="ko-KR" sz="1100" b="1" i="0" u="none" strike="noStrike" cap="none" normalizeH="0" baseline="0" dirty="0">
                <a:ln>
                  <a:noFill/>
                </a:ln>
                <a:solidFill>
                  <a:srgbClr val="009530"/>
                </a:solidFill>
                <a:effectLst/>
                <a:latin typeface="Arial" pitchFamily="34" charset="0"/>
                <a:ea typeface="맑은 고딕" pitchFamily="50" charset="-127"/>
                <a:cs typeface="Arial" pitchFamily="34" charset="0"/>
              </a:endParaRPr>
            </a:p>
            <a:p>
              <a:pPr marR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None/>
                <a:tabLst/>
              </a:pPr>
              <a:r>
                <a:rPr lang="ko-KR" altLang="en-US" b="1" dirty="0">
                  <a:latin typeface="맑은 고딕" pitchFamily="50" charset="-127"/>
                  <a:ea typeface="맑은 고딕" pitchFamily="50" charset="-127"/>
                </a:rPr>
                <a:t>이동형</a:t>
              </a:r>
              <a:r>
                <a:rPr lang="en-US" altLang="ko-KR" b="1" dirty="0">
                  <a:latin typeface="맑은 고딕" pitchFamily="50" charset="-127"/>
                  <a:ea typeface="맑은 고딕" pitchFamily="50" charset="-127"/>
                </a:rPr>
                <a:t>(</a:t>
              </a:r>
              <a:r>
                <a:rPr lang="ko-KR" altLang="en-US" b="1" dirty="0">
                  <a:latin typeface="맑은 고딕" pitchFamily="50" charset="-127"/>
                  <a:ea typeface="맑은 고딕" pitchFamily="50" charset="-127"/>
                </a:rPr>
                <a:t>무선</a:t>
              </a:r>
              <a:r>
                <a:rPr lang="en-US" altLang="ko-KR" b="1" dirty="0">
                  <a:latin typeface="맑은 고딕" pitchFamily="50" charset="-127"/>
                  <a:ea typeface="맑은 고딕" pitchFamily="50" charset="-127"/>
                </a:rPr>
                <a:t>)</a:t>
              </a:r>
              <a:endParaRPr kumimoji="1" lang="ko-KR" altLang="en-US" sz="900" b="1" i="0" u="none" strike="noStrike" cap="none" normalizeH="0" baseline="0" dirty="0">
                <a:ln>
                  <a:noFill/>
                </a:ln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5" name="이등변 삼각형 24">
              <a:extLst>
                <a:ext uri="{FF2B5EF4-FFF2-40B4-BE49-F238E27FC236}">
                  <a16:creationId xmlns:a16="http://schemas.microsoft.com/office/drawing/2014/main" id="{8C992C58-2054-42DC-AE7E-CDFF7BABD1C5}"/>
                </a:ext>
              </a:extLst>
            </p:cNvPr>
            <p:cNvSpPr/>
            <p:nvPr/>
          </p:nvSpPr>
          <p:spPr bwMode="auto">
            <a:xfrm>
              <a:off x="4163639" y="5030569"/>
              <a:ext cx="212750" cy="216024"/>
            </a:xfrm>
            <a:prstGeom prst="triangle">
              <a:avLst/>
            </a:prstGeom>
            <a:solidFill>
              <a:schemeClr val="bg1">
                <a:lumMod val="50000"/>
              </a:schemeClr>
            </a:solidFill>
            <a:ln w="1905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36000" tIns="45720" rIns="3600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R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None/>
                <a:tabLst/>
              </a:pPr>
              <a:endParaRPr kumimoji="1" lang="ko-KR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E430C0D6-C7FE-48A5-A33A-72445095C976}"/>
              </a:ext>
            </a:extLst>
          </p:cNvPr>
          <p:cNvGrpSpPr/>
          <p:nvPr/>
        </p:nvGrpSpPr>
        <p:grpSpPr>
          <a:xfrm>
            <a:off x="6208248" y="5030569"/>
            <a:ext cx="1504800" cy="1030103"/>
            <a:chOff x="5160228" y="5030569"/>
            <a:chExt cx="1504800" cy="1030103"/>
          </a:xfrm>
        </p:grpSpPr>
        <p:sp>
          <p:nvSpPr>
            <p:cNvPr id="26" name="모서리가 둥근 직사각형 7">
              <a:extLst>
                <a:ext uri="{FF2B5EF4-FFF2-40B4-BE49-F238E27FC236}">
                  <a16:creationId xmlns:a16="http://schemas.microsoft.com/office/drawing/2014/main" id="{817FD8F5-517F-4A31-9104-6FA57FF16685}"/>
                </a:ext>
              </a:extLst>
            </p:cNvPr>
            <p:cNvSpPr/>
            <p:nvPr/>
          </p:nvSpPr>
          <p:spPr bwMode="auto">
            <a:xfrm>
              <a:off x="5160228" y="5412600"/>
              <a:ext cx="1504800" cy="648072"/>
            </a:xfrm>
            <a:prstGeom prst="roundRect">
              <a:avLst/>
            </a:prstGeom>
            <a:noFill/>
            <a:ln w="19050" cap="flat" cmpd="sng" algn="ctr">
              <a:solidFill>
                <a:srgbClr val="00A77E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36000" tIns="45720" rIns="3600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R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None/>
                <a:tabLst/>
              </a:pPr>
              <a:r>
                <a:rPr lang="ko-KR" altLang="en-US" sz="1100" b="1" dirty="0">
                  <a:solidFill>
                    <a:srgbClr val="009530"/>
                  </a:solidFill>
                  <a:latin typeface="Arial" pitchFamily="34" charset="0"/>
                  <a:ea typeface="맑은 고딕" pitchFamily="50" charset="-127"/>
                  <a:cs typeface="Arial" pitchFamily="34" charset="0"/>
                </a:rPr>
                <a:t>파워분석</a:t>
              </a:r>
              <a:endParaRPr kumimoji="1" lang="en-US" altLang="ko-KR" sz="1100" b="1" i="0" u="none" strike="noStrike" cap="none" normalizeH="0" baseline="0" dirty="0">
                <a:ln>
                  <a:noFill/>
                </a:ln>
                <a:solidFill>
                  <a:srgbClr val="009530"/>
                </a:solidFill>
                <a:effectLst/>
                <a:latin typeface="Arial" pitchFamily="34" charset="0"/>
                <a:ea typeface="맑은 고딕" pitchFamily="50" charset="-127"/>
                <a:cs typeface="Arial" pitchFamily="34" charset="0"/>
              </a:endParaRPr>
            </a:p>
            <a:p>
              <a:pPr marR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None/>
                <a:tabLst/>
              </a:pPr>
              <a:r>
                <a:rPr kumimoji="1" lang="ko-KR" altLang="en-US" sz="900" b="0" i="0" u="none" strike="noStrike" cap="none" normalizeH="0" baseline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latin typeface="맑은 고딕" pitchFamily="50" charset="-127"/>
                  <a:ea typeface="맑은 고딕" pitchFamily="50" charset="-127"/>
                </a:rPr>
                <a:t>통신</a:t>
              </a:r>
            </a:p>
          </p:txBody>
        </p:sp>
        <p:sp>
          <p:nvSpPr>
            <p:cNvPr id="27" name="이등변 삼각형 26">
              <a:extLst>
                <a:ext uri="{FF2B5EF4-FFF2-40B4-BE49-F238E27FC236}">
                  <a16:creationId xmlns:a16="http://schemas.microsoft.com/office/drawing/2014/main" id="{2C4564C1-8E08-4A0C-80C7-800BD6540673}"/>
                </a:ext>
              </a:extLst>
            </p:cNvPr>
            <p:cNvSpPr/>
            <p:nvPr/>
          </p:nvSpPr>
          <p:spPr bwMode="auto">
            <a:xfrm>
              <a:off x="5806253" y="5030569"/>
              <a:ext cx="212750" cy="216024"/>
            </a:xfrm>
            <a:prstGeom prst="triangle">
              <a:avLst/>
            </a:prstGeom>
            <a:solidFill>
              <a:schemeClr val="bg1">
                <a:lumMod val="50000"/>
              </a:schemeClr>
            </a:solidFill>
            <a:ln w="1905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36000" tIns="45720" rIns="3600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R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None/>
                <a:tabLst/>
              </a:pPr>
              <a:endParaRPr kumimoji="1" lang="ko-KR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E32471B0-3625-4994-99D0-3F3B16CD218F}"/>
              </a:ext>
            </a:extLst>
          </p:cNvPr>
          <p:cNvGrpSpPr/>
          <p:nvPr/>
        </p:nvGrpSpPr>
        <p:grpSpPr>
          <a:xfrm>
            <a:off x="8200200" y="5030569"/>
            <a:ext cx="1504800" cy="1030103"/>
            <a:chOff x="6802842" y="5030569"/>
            <a:chExt cx="1504800" cy="1030103"/>
          </a:xfrm>
        </p:grpSpPr>
        <p:sp>
          <p:nvSpPr>
            <p:cNvPr id="28" name="모서리가 둥근 직사각형 7">
              <a:extLst>
                <a:ext uri="{FF2B5EF4-FFF2-40B4-BE49-F238E27FC236}">
                  <a16:creationId xmlns:a16="http://schemas.microsoft.com/office/drawing/2014/main" id="{B744C182-6CA4-4D78-9B8B-FBCF4A3D1869}"/>
                </a:ext>
              </a:extLst>
            </p:cNvPr>
            <p:cNvSpPr/>
            <p:nvPr/>
          </p:nvSpPr>
          <p:spPr bwMode="auto">
            <a:xfrm>
              <a:off x="6802842" y="5412600"/>
              <a:ext cx="1504800" cy="648072"/>
            </a:xfrm>
            <a:prstGeom prst="roundRect">
              <a:avLst/>
            </a:prstGeom>
            <a:noFill/>
            <a:ln w="19050" cap="flat" cmpd="sng" algn="ctr">
              <a:solidFill>
                <a:srgbClr val="00A77E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36000" tIns="45720" rIns="3600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R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None/>
                <a:tabLst/>
              </a:pPr>
              <a:r>
                <a:rPr lang="ko-KR" altLang="en-US" sz="1100" b="1" dirty="0">
                  <a:solidFill>
                    <a:srgbClr val="009530"/>
                  </a:solidFill>
                  <a:latin typeface="Arial" pitchFamily="34" charset="0"/>
                  <a:ea typeface="맑은 고딕" pitchFamily="50" charset="-127"/>
                  <a:cs typeface="Arial" pitchFamily="34" charset="0"/>
                </a:rPr>
                <a:t>인버터</a:t>
              </a:r>
              <a:endParaRPr kumimoji="1" lang="en-US" altLang="ko-KR" sz="1100" b="1" i="0" u="none" strike="noStrike" cap="none" normalizeH="0" baseline="0" dirty="0">
                <a:ln>
                  <a:noFill/>
                </a:ln>
                <a:solidFill>
                  <a:srgbClr val="009530"/>
                </a:solidFill>
                <a:effectLst/>
                <a:latin typeface="Arial" pitchFamily="34" charset="0"/>
                <a:ea typeface="맑은 고딕" pitchFamily="50" charset="-127"/>
                <a:cs typeface="Arial" pitchFamily="34" charset="0"/>
              </a:endParaRPr>
            </a:p>
            <a:p>
              <a:pPr marR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None/>
                <a:tabLst/>
              </a:pPr>
              <a:r>
                <a:rPr lang="ko-KR" altLang="en-US" dirty="0">
                  <a:solidFill>
                    <a:schemeClr val="bg1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통신</a:t>
              </a:r>
              <a:endParaRPr kumimoji="1" lang="ko-KR" altLang="en-US" sz="9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9" name="이등변 삼각형 28">
              <a:extLst>
                <a:ext uri="{FF2B5EF4-FFF2-40B4-BE49-F238E27FC236}">
                  <a16:creationId xmlns:a16="http://schemas.microsoft.com/office/drawing/2014/main" id="{1BD53DBF-6E81-4880-91F9-8AAAD850F25A}"/>
                </a:ext>
              </a:extLst>
            </p:cNvPr>
            <p:cNvSpPr/>
            <p:nvPr/>
          </p:nvSpPr>
          <p:spPr bwMode="auto">
            <a:xfrm>
              <a:off x="7448867" y="5030569"/>
              <a:ext cx="212750" cy="216024"/>
            </a:xfrm>
            <a:prstGeom prst="triangle">
              <a:avLst/>
            </a:prstGeom>
            <a:solidFill>
              <a:schemeClr val="bg1">
                <a:lumMod val="50000"/>
              </a:schemeClr>
            </a:solidFill>
            <a:ln w="1905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36000" tIns="45720" rIns="3600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R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None/>
                <a:tabLst/>
              </a:pPr>
              <a:endParaRPr kumimoji="1" lang="ko-KR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33" name="모서리가 둥근 직사각형 68">
            <a:extLst>
              <a:ext uri="{FF2B5EF4-FFF2-40B4-BE49-F238E27FC236}">
                <a16:creationId xmlns:a16="http://schemas.microsoft.com/office/drawing/2014/main" id="{100169D8-6E22-4735-BB48-D3F407107ED9}"/>
              </a:ext>
            </a:extLst>
          </p:cNvPr>
          <p:cNvSpPr/>
          <p:nvPr/>
        </p:nvSpPr>
        <p:spPr bwMode="auto">
          <a:xfrm>
            <a:off x="2071909" y="1068330"/>
            <a:ext cx="1355056" cy="1872208"/>
          </a:xfrm>
          <a:prstGeom prst="roundRect">
            <a:avLst/>
          </a:prstGeom>
          <a:noFill/>
          <a:ln w="19050" cap="flat" cmpd="sng" algn="ctr">
            <a:solidFill>
              <a:srgbClr val="00A77E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36000" tIns="45720" rIns="3600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R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1" lang="en-US" altLang="ko-KR" sz="1100" b="1" i="0" u="none" strike="noStrike" cap="none" normalizeH="0" baseline="0" dirty="0">
                <a:ln>
                  <a:noFill/>
                </a:ln>
                <a:effectLst/>
                <a:latin typeface="Arial" pitchFamily="34" charset="0"/>
                <a:ea typeface="맑은 고딕" pitchFamily="50" charset="-127"/>
                <a:cs typeface="Arial" pitchFamily="34" charset="0"/>
              </a:rPr>
              <a:t>Visualization</a:t>
            </a:r>
          </a:p>
          <a:p>
            <a:pPr marR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TV(x2,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공장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,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사무실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marR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1" lang="ko-KR" altLang="en-US" sz="9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맑은 고딕" pitchFamily="50" charset="-127"/>
                <a:ea typeface="맑은 고딕" pitchFamily="50" charset="-127"/>
              </a:rPr>
              <a:t>스크린</a:t>
            </a:r>
            <a:endParaRPr kumimoji="1" lang="en-US" altLang="ko-KR" sz="900" b="0" i="0" u="none" strike="noStrike" cap="none" normalizeH="0" baseline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4" name="모서리가 둥근 직사각형 73">
            <a:extLst>
              <a:ext uri="{FF2B5EF4-FFF2-40B4-BE49-F238E27FC236}">
                <a16:creationId xmlns:a16="http://schemas.microsoft.com/office/drawing/2014/main" id="{7FD1013F-6B7A-4E15-9020-0645B841CB95}"/>
              </a:ext>
            </a:extLst>
          </p:cNvPr>
          <p:cNvSpPr/>
          <p:nvPr/>
        </p:nvSpPr>
        <p:spPr bwMode="auto">
          <a:xfrm>
            <a:off x="3858600" y="1066399"/>
            <a:ext cx="1353600" cy="1872208"/>
          </a:xfrm>
          <a:prstGeom prst="roundRect">
            <a:avLst/>
          </a:prstGeom>
          <a:noFill/>
          <a:ln w="19050" cap="flat" cmpd="sng" algn="ctr">
            <a:solidFill>
              <a:srgbClr val="00A77E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36000" tIns="45720" rIns="3600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ctr">
              <a:buNone/>
            </a:pPr>
            <a:r>
              <a:rPr lang="en-US" altLang="ko-KR" sz="1100" b="1" dirty="0">
                <a:latin typeface="Arial" pitchFamily="34" charset="0"/>
                <a:ea typeface="맑은 고딕" pitchFamily="50" charset="-127"/>
                <a:cs typeface="Arial" pitchFamily="34" charset="0"/>
              </a:rPr>
              <a:t>Reporting</a:t>
            </a:r>
          </a:p>
          <a:p>
            <a:pPr algn="ctr">
              <a:buNone/>
            </a:pP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검사결과</a:t>
            </a:r>
            <a:endParaRPr lang="en-US" altLang="ko-KR" dirty="0">
              <a:solidFill>
                <a:schemeClr val="bg1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>
              <a:buNone/>
            </a:pP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사용자 입력</a:t>
            </a:r>
          </a:p>
        </p:txBody>
      </p:sp>
      <p:sp>
        <p:nvSpPr>
          <p:cNvPr id="36" name="모서리가 둥근 직사각형 73">
            <a:extLst>
              <a:ext uri="{FF2B5EF4-FFF2-40B4-BE49-F238E27FC236}">
                <a16:creationId xmlns:a16="http://schemas.microsoft.com/office/drawing/2014/main" id="{FF6CA9B0-EE32-4E10-81BA-D28EB845B665}"/>
              </a:ext>
            </a:extLst>
          </p:cNvPr>
          <p:cNvSpPr/>
          <p:nvPr/>
        </p:nvSpPr>
        <p:spPr bwMode="auto">
          <a:xfrm>
            <a:off x="5643835" y="1066399"/>
            <a:ext cx="1353600" cy="1872208"/>
          </a:xfrm>
          <a:prstGeom prst="roundRect">
            <a:avLst/>
          </a:prstGeom>
          <a:noFill/>
          <a:ln w="19050" cap="flat" cmpd="sng" algn="ctr">
            <a:solidFill>
              <a:srgbClr val="00A77E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36000" tIns="45720" rIns="3600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ctr">
              <a:buNone/>
            </a:pPr>
            <a:r>
              <a:rPr lang="ko-KR" altLang="en-US" sz="1100" b="1" dirty="0">
                <a:latin typeface="Arial" pitchFamily="34" charset="0"/>
                <a:ea typeface="맑은 고딕" pitchFamily="50" charset="-127"/>
                <a:cs typeface="Arial" pitchFamily="34" charset="0"/>
              </a:rPr>
              <a:t>유지보수</a:t>
            </a:r>
            <a:endParaRPr lang="en-US" altLang="ko-KR" sz="1100" b="1" dirty="0">
              <a:latin typeface="Arial" pitchFamily="34" charset="0"/>
              <a:ea typeface="맑은 고딕" pitchFamily="50" charset="-127"/>
              <a:cs typeface="Arial" pitchFamily="34" charset="0"/>
            </a:endParaRPr>
          </a:p>
          <a:p>
            <a:pPr algn="ctr">
              <a:buNone/>
            </a:pP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원격관리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dirty="0" err="1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사무동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)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7" name="이등변 삼각형 36">
            <a:extLst>
              <a:ext uri="{FF2B5EF4-FFF2-40B4-BE49-F238E27FC236}">
                <a16:creationId xmlns:a16="http://schemas.microsoft.com/office/drawing/2014/main" id="{EDFD5A6E-7D7E-40BF-8C56-EF463A34B9E0}"/>
              </a:ext>
            </a:extLst>
          </p:cNvPr>
          <p:cNvSpPr/>
          <p:nvPr/>
        </p:nvSpPr>
        <p:spPr bwMode="auto">
          <a:xfrm>
            <a:off x="2637104" y="3025144"/>
            <a:ext cx="212750" cy="216024"/>
          </a:xfrm>
          <a:prstGeom prst="triangle">
            <a:avLst/>
          </a:prstGeom>
          <a:solidFill>
            <a:schemeClr val="bg1">
              <a:lumMod val="50000"/>
            </a:schemeClr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1" lang="ko-KR" altLang="en-US" sz="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8" name="이등변 삼각형 37">
            <a:extLst>
              <a:ext uri="{FF2B5EF4-FFF2-40B4-BE49-F238E27FC236}">
                <a16:creationId xmlns:a16="http://schemas.microsoft.com/office/drawing/2014/main" id="{7B0A4610-A644-4533-9465-BD15D04B355E}"/>
              </a:ext>
            </a:extLst>
          </p:cNvPr>
          <p:cNvSpPr/>
          <p:nvPr/>
        </p:nvSpPr>
        <p:spPr bwMode="auto">
          <a:xfrm>
            <a:off x="4434426" y="3025144"/>
            <a:ext cx="212750" cy="216024"/>
          </a:xfrm>
          <a:prstGeom prst="triangle">
            <a:avLst/>
          </a:prstGeom>
          <a:solidFill>
            <a:schemeClr val="bg1">
              <a:lumMod val="50000"/>
            </a:schemeClr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1" lang="ko-KR" altLang="en-US" sz="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9" name="이등변 삼각형 38">
            <a:extLst>
              <a:ext uri="{FF2B5EF4-FFF2-40B4-BE49-F238E27FC236}">
                <a16:creationId xmlns:a16="http://schemas.microsoft.com/office/drawing/2014/main" id="{41E323C2-053B-4A56-AF54-DFE529FF9998}"/>
              </a:ext>
            </a:extLst>
          </p:cNvPr>
          <p:cNvSpPr/>
          <p:nvPr/>
        </p:nvSpPr>
        <p:spPr bwMode="auto">
          <a:xfrm>
            <a:off x="6231748" y="3025144"/>
            <a:ext cx="212750" cy="216024"/>
          </a:xfrm>
          <a:prstGeom prst="triangle">
            <a:avLst/>
          </a:prstGeom>
          <a:solidFill>
            <a:schemeClr val="bg1">
              <a:lumMod val="50000"/>
            </a:schemeClr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1" lang="ko-KR" altLang="en-US" sz="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2" name="모서리가 둥근 직사각형 68">
            <a:extLst>
              <a:ext uri="{FF2B5EF4-FFF2-40B4-BE49-F238E27FC236}">
                <a16:creationId xmlns:a16="http://schemas.microsoft.com/office/drawing/2014/main" id="{56ABF040-8E9A-45F4-A86E-5FBCD57A3742}"/>
              </a:ext>
            </a:extLst>
          </p:cNvPr>
          <p:cNvSpPr/>
          <p:nvPr/>
        </p:nvSpPr>
        <p:spPr bwMode="auto">
          <a:xfrm>
            <a:off x="282275" y="1071077"/>
            <a:ext cx="1355056" cy="1872208"/>
          </a:xfrm>
          <a:prstGeom prst="roundRect">
            <a:avLst/>
          </a:prstGeom>
          <a:noFill/>
          <a:ln w="19050" cap="flat" cmpd="sng" algn="ctr">
            <a:solidFill>
              <a:srgbClr val="00A77E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36000" tIns="45720" rIns="3600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R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1" lang="ko-KR" altLang="en-US" sz="1100" b="1" i="0" u="none" strike="noStrike" cap="none" normalizeH="0" baseline="0" dirty="0">
                <a:ln>
                  <a:noFill/>
                </a:ln>
                <a:effectLst/>
                <a:latin typeface="Arial" pitchFamily="34" charset="0"/>
                <a:ea typeface="맑은 고딕" pitchFamily="50" charset="-127"/>
                <a:cs typeface="Arial" pitchFamily="34" charset="0"/>
              </a:rPr>
              <a:t>데이터베이스</a:t>
            </a:r>
            <a:endParaRPr kumimoji="1" lang="en-US" altLang="ko-KR" sz="1100" b="1" i="0" u="none" strike="noStrike" cap="none" normalizeH="0" baseline="0" dirty="0">
              <a:ln>
                <a:noFill/>
              </a:ln>
              <a:effectLst/>
              <a:latin typeface="Arial" pitchFamily="34" charset="0"/>
              <a:ea typeface="맑은 고딕" pitchFamily="50" charset="-127"/>
              <a:cs typeface="Arial" pitchFamily="34" charset="0"/>
            </a:endParaRPr>
          </a:p>
          <a:p>
            <a:pPr marR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BIG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데이터</a:t>
            </a:r>
            <a:endParaRPr kumimoji="1" lang="en-US" altLang="ko-KR" sz="900" b="0" i="0" u="none" strike="noStrike" cap="none" normalizeH="0" baseline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이등변 삼각형 42">
            <a:extLst>
              <a:ext uri="{FF2B5EF4-FFF2-40B4-BE49-F238E27FC236}">
                <a16:creationId xmlns:a16="http://schemas.microsoft.com/office/drawing/2014/main" id="{9B8BE74F-77A4-4BC1-AA6A-DD3D79760E0F}"/>
              </a:ext>
            </a:extLst>
          </p:cNvPr>
          <p:cNvSpPr/>
          <p:nvPr/>
        </p:nvSpPr>
        <p:spPr bwMode="auto">
          <a:xfrm>
            <a:off x="847470" y="3027891"/>
            <a:ext cx="212750" cy="216024"/>
          </a:xfrm>
          <a:prstGeom prst="triangle">
            <a:avLst/>
          </a:prstGeom>
          <a:solidFill>
            <a:schemeClr val="bg1">
              <a:lumMod val="50000"/>
            </a:schemeClr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1" lang="ko-KR" altLang="en-US" sz="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53376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5" descr="C:\Users\jeeyeunlee\Desktop\Untitled-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9902" y="0"/>
            <a:ext cx="8216097" cy="6873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 bwMode="auto">
          <a:xfrm>
            <a:off x="-6938" y="0"/>
            <a:ext cx="9912938" cy="68814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 cap="flat" cmpd="sng" algn="ctr">
                <a:solidFill>
                  <a:srgbClr val="9DB3AA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342900" indent="-342900"/>
            <a:endParaRPr lang="ko-KR" altLang="en-US">
              <a:solidFill>
                <a:srgbClr val="000000"/>
              </a:solidFill>
            </a:endParaRPr>
          </a:p>
        </p:txBody>
      </p:sp>
      <p:sp>
        <p:nvSpPr>
          <p:cNvPr id="9" name="Text Box 14"/>
          <p:cNvSpPr txBox="1">
            <a:spLocks noChangeArrowheads="1"/>
          </p:cNvSpPr>
          <p:nvPr/>
        </p:nvSpPr>
        <p:spPr bwMode="auto">
          <a:xfrm>
            <a:off x="4088904" y="2924944"/>
            <a:ext cx="5544615" cy="707886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342900" indent="-342900" algn="r">
              <a:buFontTx/>
              <a:buNone/>
            </a:pPr>
            <a:r>
              <a:rPr lang="ko-KR" altLang="en-US" sz="4000" b="1" dirty="0">
                <a:solidFill>
                  <a:srgbClr val="FFFFFF"/>
                </a:solidFill>
                <a:latin typeface="맑은고딕"/>
                <a:ea typeface="맑은 고딕" pitchFamily="50" charset="-127"/>
              </a:rPr>
              <a:t>업그레이드 아이템</a:t>
            </a:r>
          </a:p>
        </p:txBody>
      </p:sp>
      <p:sp>
        <p:nvSpPr>
          <p:cNvPr id="11" name="Text Box 14"/>
          <p:cNvSpPr txBox="1">
            <a:spLocks noChangeArrowheads="1"/>
          </p:cNvSpPr>
          <p:nvPr/>
        </p:nvSpPr>
        <p:spPr bwMode="auto">
          <a:xfrm>
            <a:off x="4808984" y="3690200"/>
            <a:ext cx="4824535" cy="369332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342900" indent="-342900" algn="r">
              <a:buFontTx/>
              <a:buNone/>
            </a:pPr>
            <a:r>
              <a:rPr lang="en-US" altLang="ko-KR" sz="1800" b="1" dirty="0">
                <a:solidFill>
                  <a:srgbClr val="FFFFFF">
                    <a:lumMod val="50000"/>
                  </a:srgbClr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Item List</a:t>
            </a:r>
            <a:endParaRPr lang="ko-KR" altLang="en-US" sz="1800" b="1" dirty="0">
              <a:solidFill>
                <a:srgbClr val="FFFFFF">
                  <a:lumMod val="50000"/>
                </a:srgbClr>
              </a:solidFill>
              <a:latin typeface="Arial" pitchFamily="34" charset="0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12" name="Text Box 14"/>
          <p:cNvSpPr txBox="1">
            <a:spLocks noChangeArrowheads="1"/>
          </p:cNvSpPr>
          <p:nvPr/>
        </p:nvSpPr>
        <p:spPr bwMode="auto">
          <a:xfrm>
            <a:off x="6593558" y="1355284"/>
            <a:ext cx="3024334" cy="1569660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342900" indent="-342900" algn="r">
              <a:buFontTx/>
              <a:buNone/>
            </a:pPr>
            <a:r>
              <a:rPr lang="en-US" altLang="ko-KR" sz="9600" b="1" dirty="0">
                <a:solidFill>
                  <a:srgbClr val="FFFFFF">
                    <a:lumMod val="50000"/>
                  </a:srgbClr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4</a:t>
            </a:r>
            <a:endParaRPr lang="ko-KR" altLang="en-US" sz="9600" b="1" dirty="0">
              <a:solidFill>
                <a:srgbClr val="FFFFFF">
                  <a:lumMod val="50000"/>
                </a:srgbClr>
              </a:solidFill>
              <a:latin typeface="Arial" pitchFamily="34" charset="0"/>
              <a:ea typeface="맑은 고딕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51135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Box 14"/>
          <p:cNvSpPr txBox="1">
            <a:spLocks noChangeArrowheads="1"/>
          </p:cNvSpPr>
          <p:nvPr/>
        </p:nvSpPr>
        <p:spPr bwMode="auto">
          <a:xfrm>
            <a:off x="128464" y="332656"/>
            <a:ext cx="3154585" cy="276999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342900" indent="-342900">
              <a:buNone/>
            </a:pPr>
            <a:r>
              <a:rPr lang="en-US" altLang="ko-KR" sz="1200" b="1" dirty="0">
                <a:solidFill>
                  <a:srgbClr val="00487E"/>
                </a:solidFill>
                <a:latin typeface="맑은 고딕" pitchFamily="50" charset="-127"/>
                <a:ea typeface="맑은 고딕" pitchFamily="50" charset="-127"/>
              </a:rPr>
              <a:t>4. </a:t>
            </a:r>
            <a:r>
              <a:rPr lang="ko-KR" altLang="en-US" sz="1200" b="1" dirty="0">
                <a:solidFill>
                  <a:srgbClr val="00487E"/>
                </a:solidFill>
                <a:latin typeface="맑은 고딕" pitchFamily="50" charset="-127"/>
                <a:ea typeface="맑은 고딕" pitchFamily="50" charset="-127"/>
              </a:rPr>
              <a:t>업그레이드 아이템 </a:t>
            </a:r>
            <a:r>
              <a:rPr lang="en-US" altLang="ko-KR" sz="1200" b="1" dirty="0">
                <a:solidFill>
                  <a:schemeClr val="bg1">
                    <a:lumMod val="85000"/>
                  </a:schemeClr>
                </a:solidFill>
                <a:latin typeface="맑은 고딕" pitchFamily="50" charset="-127"/>
                <a:ea typeface="맑은 고딕" pitchFamily="50" charset="-127"/>
              </a:rPr>
              <a:t>Item List</a:t>
            </a:r>
            <a:endParaRPr lang="ko-KR" altLang="en-US" sz="1200" b="1" dirty="0">
              <a:solidFill>
                <a:schemeClr val="bg1">
                  <a:lumMod val="8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1352600" y="1068946"/>
            <a:ext cx="0" cy="5115600"/>
          </a:xfrm>
          <a:prstGeom prst="line">
            <a:avLst/>
          </a:prstGeom>
          <a:ln w="6350">
            <a:solidFill>
              <a:schemeClr val="bg2">
                <a:lumMod val="20000"/>
                <a:lumOff val="8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그룹 2"/>
          <p:cNvGrpSpPr/>
          <p:nvPr/>
        </p:nvGrpSpPr>
        <p:grpSpPr>
          <a:xfrm>
            <a:off x="1584978" y="2230573"/>
            <a:ext cx="2791958" cy="787335"/>
            <a:chOff x="1584978" y="2252841"/>
            <a:chExt cx="2791958" cy="787335"/>
          </a:xfrm>
        </p:grpSpPr>
        <p:sp>
          <p:nvSpPr>
            <p:cNvPr id="11" name="Text Box 14"/>
            <p:cNvSpPr txBox="1">
              <a:spLocks noChangeArrowheads="1"/>
            </p:cNvSpPr>
            <p:nvPr/>
          </p:nvSpPr>
          <p:spPr bwMode="auto">
            <a:xfrm>
              <a:off x="1591738" y="2252841"/>
              <a:ext cx="2065118" cy="276999"/>
            </a:xfrm>
            <a:prstGeom prst="rect">
              <a:avLst/>
            </a:prstGeom>
            <a:noFill/>
            <a:ln w="6350" algn="ctr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>
                <a:spcBef>
                  <a:spcPct val="0"/>
                </a:spcBef>
                <a:buNone/>
              </a:pPr>
              <a:r>
                <a:rPr lang="ko-KR" altLang="en-US" sz="1200" b="1" dirty="0">
                  <a:solidFill>
                    <a:srgbClr val="000000"/>
                  </a:solidFill>
                  <a:latin typeface="Arial" pitchFamily="34" charset="0"/>
                  <a:ea typeface="맑은 고딕" pitchFamily="50" charset="-127"/>
                  <a:cs typeface="Arial" pitchFamily="34" charset="0"/>
                </a:rPr>
                <a:t>데이터베이스</a:t>
              </a:r>
              <a:endParaRPr lang="en-US" altLang="ko-KR" sz="1200" b="1" dirty="0">
                <a:solidFill>
                  <a:srgbClr val="000000"/>
                </a:solidFill>
                <a:latin typeface="Arial" pitchFamily="34" charset="0"/>
                <a:ea typeface="맑은 고딕" pitchFamily="50" charset="-127"/>
                <a:cs typeface="Arial" pitchFamily="34" charset="0"/>
              </a:endParaRPr>
            </a:p>
          </p:txBody>
        </p:sp>
        <p:sp>
          <p:nvSpPr>
            <p:cNvPr id="12" name="Text Box 14"/>
            <p:cNvSpPr txBox="1">
              <a:spLocks noChangeArrowheads="1"/>
            </p:cNvSpPr>
            <p:nvPr/>
          </p:nvSpPr>
          <p:spPr bwMode="auto">
            <a:xfrm>
              <a:off x="1584978" y="2514711"/>
              <a:ext cx="2791958" cy="525465"/>
            </a:xfrm>
            <a:prstGeom prst="rect">
              <a:avLst/>
            </a:prstGeom>
            <a:noFill/>
            <a:ln w="6350" algn="ctr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spcBef>
                  <a:spcPct val="0"/>
                </a:spcBef>
                <a:buNone/>
              </a:pPr>
              <a:r>
                <a:rPr lang="ko-KR" altLang="en-US" sz="1000" dirty="0">
                  <a:solidFill>
                    <a:schemeClr val="bg1">
                      <a:lumMod val="65000"/>
                    </a:schemeClr>
                  </a:solidFill>
                  <a:latin typeface="Arial" pitchFamily="34" charset="0"/>
                  <a:ea typeface="맑은 고딕" pitchFamily="50" charset="-127"/>
                  <a:cs typeface="Arial" pitchFamily="34" charset="0"/>
                </a:rPr>
                <a:t>데이터베이스</a:t>
              </a:r>
              <a:r>
                <a:rPr lang="en-US" altLang="ko-KR" sz="1000" dirty="0">
                  <a:solidFill>
                    <a:schemeClr val="bg1">
                      <a:lumMod val="65000"/>
                    </a:schemeClr>
                  </a:solidFill>
                  <a:latin typeface="Arial" pitchFamily="34" charset="0"/>
                  <a:ea typeface="맑은 고딕" pitchFamily="50" charset="-127"/>
                  <a:cs typeface="Arial" pitchFamily="34" charset="0"/>
                </a:rPr>
                <a:t>(DB)</a:t>
              </a:r>
              <a:r>
                <a:rPr lang="ko-KR" altLang="en-US" sz="1000" dirty="0">
                  <a:solidFill>
                    <a:schemeClr val="bg1">
                      <a:lumMod val="65000"/>
                    </a:schemeClr>
                  </a:solidFill>
                  <a:latin typeface="Arial" pitchFamily="34" charset="0"/>
                  <a:ea typeface="맑은 고딕" pitchFamily="50" charset="-127"/>
                  <a:cs typeface="Arial" pitchFamily="34" charset="0"/>
                </a:rPr>
                <a:t>를 구성</a:t>
              </a:r>
              <a:endParaRPr lang="en-US" altLang="ko-KR" sz="1000" dirty="0">
                <a:solidFill>
                  <a:schemeClr val="bg1">
                    <a:lumMod val="65000"/>
                  </a:schemeClr>
                </a:solidFill>
                <a:latin typeface="Arial" pitchFamily="34" charset="0"/>
                <a:ea typeface="맑은 고딕" pitchFamily="50" charset="-127"/>
                <a:cs typeface="Arial" pitchFamily="34" charset="0"/>
              </a:endParaRPr>
            </a:p>
            <a:p>
              <a:pPr>
                <a:lnSpc>
                  <a:spcPct val="150000"/>
                </a:lnSpc>
                <a:spcBef>
                  <a:spcPct val="0"/>
                </a:spcBef>
                <a:buNone/>
              </a:pPr>
              <a:r>
                <a:rPr lang="ko-KR" altLang="en-US" sz="1000" dirty="0">
                  <a:solidFill>
                    <a:schemeClr val="bg1">
                      <a:lumMod val="65000"/>
                    </a:schemeClr>
                  </a:solidFill>
                  <a:latin typeface="Arial" pitchFamily="34" charset="0"/>
                  <a:ea typeface="맑은 고딕" pitchFamily="50" charset="-127"/>
                  <a:cs typeface="Arial" pitchFamily="34" charset="0"/>
                </a:rPr>
                <a:t>현장데이터의 로그를 구성</a:t>
              </a:r>
              <a:endParaRPr lang="en-US" altLang="ko-KR" sz="1000" dirty="0">
                <a:solidFill>
                  <a:schemeClr val="bg1">
                    <a:lumMod val="65000"/>
                  </a:schemeClr>
                </a:solidFill>
                <a:latin typeface="Arial" pitchFamily="34" charset="0"/>
                <a:ea typeface="맑은 고딕" pitchFamily="50" charset="-127"/>
                <a:cs typeface="Arial" pitchFamily="34" charset="0"/>
              </a:endParaRPr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6306745" y="2230573"/>
            <a:ext cx="2791958" cy="556246"/>
            <a:chOff x="6419050" y="2252841"/>
            <a:chExt cx="2791958" cy="556246"/>
          </a:xfrm>
        </p:grpSpPr>
        <p:sp>
          <p:nvSpPr>
            <p:cNvPr id="26" name="Text Box 14"/>
            <p:cNvSpPr txBox="1">
              <a:spLocks noChangeArrowheads="1"/>
            </p:cNvSpPr>
            <p:nvPr/>
          </p:nvSpPr>
          <p:spPr bwMode="auto">
            <a:xfrm>
              <a:off x="6425810" y="2252841"/>
              <a:ext cx="2065118" cy="276999"/>
            </a:xfrm>
            <a:prstGeom prst="rect">
              <a:avLst/>
            </a:prstGeom>
            <a:noFill/>
            <a:ln w="6350" algn="ctr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>
                <a:spcBef>
                  <a:spcPct val="0"/>
                </a:spcBef>
                <a:buNone/>
              </a:pPr>
              <a:r>
                <a:rPr lang="ko-KR" altLang="en-US" sz="1200" b="1" dirty="0">
                  <a:solidFill>
                    <a:srgbClr val="000000"/>
                  </a:solidFill>
                  <a:latin typeface="Arial" pitchFamily="34" charset="0"/>
                  <a:ea typeface="맑은 고딕" pitchFamily="50" charset="-127"/>
                  <a:cs typeface="Arial" pitchFamily="34" charset="0"/>
                </a:rPr>
                <a:t>검색</a:t>
              </a:r>
              <a:endParaRPr lang="en-US" altLang="ko-KR" sz="1200" b="1" dirty="0">
                <a:solidFill>
                  <a:srgbClr val="000000"/>
                </a:solidFill>
                <a:latin typeface="Arial" pitchFamily="34" charset="0"/>
                <a:ea typeface="맑은 고딕" pitchFamily="50" charset="-127"/>
                <a:cs typeface="Arial" pitchFamily="34" charset="0"/>
              </a:endParaRPr>
            </a:p>
          </p:txBody>
        </p:sp>
        <p:sp>
          <p:nvSpPr>
            <p:cNvPr id="27" name="Text Box 14"/>
            <p:cNvSpPr txBox="1">
              <a:spLocks noChangeArrowheads="1"/>
            </p:cNvSpPr>
            <p:nvPr/>
          </p:nvSpPr>
          <p:spPr bwMode="auto">
            <a:xfrm>
              <a:off x="6419050" y="2514711"/>
              <a:ext cx="2791958" cy="294376"/>
            </a:xfrm>
            <a:prstGeom prst="rect">
              <a:avLst/>
            </a:prstGeom>
            <a:noFill/>
            <a:ln w="6350" algn="ctr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spcBef>
                  <a:spcPct val="0"/>
                </a:spcBef>
                <a:buNone/>
              </a:pPr>
              <a:r>
                <a:rPr lang="ko-KR" altLang="en-US" sz="1000" dirty="0">
                  <a:solidFill>
                    <a:schemeClr val="bg1">
                      <a:lumMod val="65000"/>
                    </a:schemeClr>
                  </a:solidFill>
                  <a:latin typeface="Arial" pitchFamily="34" charset="0"/>
                  <a:ea typeface="맑은 고딕" pitchFamily="50" charset="-127"/>
                  <a:cs typeface="Arial" pitchFamily="34" charset="0"/>
                </a:rPr>
                <a:t>다양한 검색조건을 반영하여 검색가능</a:t>
              </a:r>
              <a:endParaRPr lang="en-US" altLang="ko-KR" sz="1000" dirty="0">
                <a:solidFill>
                  <a:schemeClr val="bg1">
                    <a:lumMod val="65000"/>
                  </a:schemeClr>
                </a:solidFill>
                <a:latin typeface="Arial" pitchFamily="34" charset="0"/>
                <a:ea typeface="맑은 고딕" pitchFamily="50" charset="-127"/>
                <a:cs typeface="Arial" pitchFamily="34" charset="0"/>
              </a:endParaRPr>
            </a:p>
          </p:txBody>
        </p:sp>
      </p:grpSp>
      <p:pic>
        <p:nvPicPr>
          <p:cNvPr id="41" name="그림 40"/>
          <p:cNvPicPr>
            <a:picLocks noChangeAspect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6115" y="2230573"/>
            <a:ext cx="432000" cy="373043"/>
          </a:xfrm>
          <a:prstGeom prst="rect">
            <a:avLst/>
          </a:prstGeom>
        </p:spPr>
      </p:pic>
      <p:pic>
        <p:nvPicPr>
          <p:cNvPr id="6146" name="Picture 2" descr="https://image.freepik.com/free-icon/history_318-48462.pn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512" y="2230573"/>
            <a:ext cx="468000" cy="46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0" name="직선 연결선 49"/>
          <p:cNvCxnSpPr/>
          <p:nvPr/>
        </p:nvCxnSpPr>
        <p:spPr>
          <a:xfrm>
            <a:off x="6064831" y="1068946"/>
            <a:ext cx="0" cy="5115600"/>
          </a:xfrm>
          <a:prstGeom prst="line">
            <a:avLst/>
          </a:prstGeom>
          <a:ln w="6350">
            <a:solidFill>
              <a:schemeClr val="bg2">
                <a:lumMod val="20000"/>
                <a:lumOff val="8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/>
          <p:cNvGrpSpPr/>
          <p:nvPr/>
        </p:nvGrpSpPr>
        <p:grpSpPr>
          <a:xfrm>
            <a:off x="1584978" y="1157439"/>
            <a:ext cx="2791958" cy="815868"/>
            <a:chOff x="1584978" y="1229447"/>
            <a:chExt cx="2791958" cy="815868"/>
          </a:xfrm>
        </p:grpSpPr>
        <p:sp>
          <p:nvSpPr>
            <p:cNvPr id="7" name="Text Box 14"/>
            <p:cNvSpPr txBox="1">
              <a:spLocks noChangeArrowheads="1"/>
            </p:cNvSpPr>
            <p:nvPr/>
          </p:nvSpPr>
          <p:spPr bwMode="auto">
            <a:xfrm>
              <a:off x="1591738" y="1229447"/>
              <a:ext cx="2065118" cy="276999"/>
            </a:xfrm>
            <a:prstGeom prst="rect">
              <a:avLst/>
            </a:prstGeom>
            <a:noFill/>
            <a:ln w="6350" algn="ctr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>
                <a:spcBef>
                  <a:spcPct val="0"/>
                </a:spcBef>
                <a:buNone/>
              </a:pPr>
              <a:r>
                <a:rPr lang="ko-KR" altLang="en-US" sz="1200" b="1" dirty="0">
                  <a:solidFill>
                    <a:srgbClr val="000000"/>
                  </a:solidFill>
                  <a:latin typeface="Arial" pitchFamily="34" charset="0"/>
                  <a:ea typeface="맑은 고딕" pitchFamily="50" charset="-127"/>
                  <a:cs typeface="Arial" pitchFamily="34" charset="0"/>
                </a:rPr>
                <a:t>디자인</a:t>
              </a:r>
              <a:endParaRPr lang="en-US" altLang="ko-KR" sz="1200" b="1" dirty="0">
                <a:solidFill>
                  <a:srgbClr val="000000"/>
                </a:solidFill>
                <a:latin typeface="Arial" pitchFamily="34" charset="0"/>
                <a:ea typeface="맑은 고딕" pitchFamily="50" charset="-127"/>
                <a:cs typeface="Arial" pitchFamily="34" charset="0"/>
              </a:endParaRPr>
            </a:p>
          </p:txBody>
        </p:sp>
        <p:sp>
          <p:nvSpPr>
            <p:cNvPr id="8" name="Text Box 14"/>
            <p:cNvSpPr txBox="1">
              <a:spLocks noChangeArrowheads="1"/>
            </p:cNvSpPr>
            <p:nvPr/>
          </p:nvSpPr>
          <p:spPr bwMode="auto">
            <a:xfrm>
              <a:off x="1584978" y="1491317"/>
              <a:ext cx="2791958" cy="553998"/>
            </a:xfrm>
            <a:prstGeom prst="rect">
              <a:avLst/>
            </a:prstGeom>
            <a:noFill/>
            <a:ln w="6350" algn="ctr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spcBef>
                  <a:spcPct val="0"/>
                </a:spcBef>
                <a:buNone/>
              </a:pPr>
              <a:r>
                <a:rPr lang="ko-KR" altLang="en-US" sz="1000" dirty="0">
                  <a:solidFill>
                    <a:schemeClr val="bg1">
                      <a:lumMod val="65000"/>
                    </a:schemeClr>
                  </a:solidFill>
                  <a:latin typeface="Arial" pitchFamily="34" charset="0"/>
                  <a:ea typeface="맑은 고딕" pitchFamily="50" charset="-127"/>
                  <a:cs typeface="Arial" pitchFamily="34" charset="0"/>
                </a:rPr>
                <a:t>신규 </a:t>
              </a:r>
              <a:r>
                <a:rPr lang="en-US" altLang="ko-KR" sz="1000" dirty="0">
                  <a:solidFill>
                    <a:schemeClr val="bg1">
                      <a:lumMod val="65000"/>
                    </a:schemeClr>
                  </a:solidFill>
                  <a:latin typeface="Arial" pitchFamily="34" charset="0"/>
                  <a:ea typeface="맑은 고딕" pitchFamily="50" charset="-127"/>
                  <a:cs typeface="Arial" pitchFamily="34" charset="0"/>
                </a:rPr>
                <a:t>Overview</a:t>
              </a:r>
              <a:r>
                <a:rPr lang="ko-KR" altLang="en-US" sz="1000" dirty="0">
                  <a:solidFill>
                    <a:schemeClr val="bg1">
                      <a:lumMod val="65000"/>
                    </a:schemeClr>
                  </a:solidFill>
                  <a:latin typeface="Arial" pitchFamily="34" charset="0"/>
                  <a:ea typeface="맑은 고딕" pitchFamily="50" charset="-127"/>
                  <a:cs typeface="Arial" pitchFamily="34" charset="0"/>
                </a:rPr>
                <a:t>화면 제작 및 모든 화면에</a:t>
              </a:r>
              <a:endParaRPr lang="en-US" altLang="ko-KR" sz="1000" dirty="0">
                <a:solidFill>
                  <a:schemeClr val="bg1">
                    <a:lumMod val="65000"/>
                  </a:schemeClr>
                </a:solidFill>
                <a:latin typeface="Arial" pitchFamily="34" charset="0"/>
                <a:ea typeface="맑은 고딕" pitchFamily="50" charset="-127"/>
                <a:cs typeface="Arial" pitchFamily="34" charset="0"/>
              </a:endParaRPr>
            </a:p>
            <a:p>
              <a:pPr>
                <a:lnSpc>
                  <a:spcPct val="150000"/>
                </a:lnSpc>
                <a:spcBef>
                  <a:spcPct val="0"/>
                </a:spcBef>
                <a:buNone/>
              </a:pPr>
              <a:r>
                <a:rPr lang="ko-KR" altLang="en-US" sz="1000" dirty="0">
                  <a:solidFill>
                    <a:schemeClr val="bg1">
                      <a:lumMod val="65000"/>
                    </a:schemeClr>
                  </a:solidFill>
                  <a:latin typeface="Arial" pitchFamily="34" charset="0"/>
                  <a:ea typeface="맑은 고딕" pitchFamily="50" charset="-127"/>
                  <a:cs typeface="Arial" pitchFamily="34" charset="0"/>
                </a:rPr>
                <a:t>대하여 디자인을 반영하여 제작</a:t>
              </a:r>
              <a:endParaRPr lang="en-US" altLang="ko-KR" sz="1000" dirty="0">
                <a:solidFill>
                  <a:schemeClr val="bg1">
                    <a:lumMod val="65000"/>
                  </a:schemeClr>
                </a:solidFill>
                <a:latin typeface="Arial" pitchFamily="34" charset="0"/>
                <a:ea typeface="맑은 고딕" pitchFamily="50" charset="-127"/>
                <a:cs typeface="Arial" pitchFamily="34" charset="0"/>
              </a:endParaRPr>
            </a:p>
          </p:txBody>
        </p:sp>
      </p:grpSp>
      <p:pic>
        <p:nvPicPr>
          <p:cNvPr id="10" name="그림 9"/>
          <p:cNvPicPr>
            <a:picLocks noChangeAspect="1"/>
          </p:cNvPicPr>
          <p:nvPr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512" y="1157439"/>
            <a:ext cx="396000" cy="405967"/>
          </a:xfrm>
          <a:prstGeom prst="rect">
            <a:avLst/>
          </a:prstGeom>
        </p:spPr>
      </p:pic>
      <p:grpSp>
        <p:nvGrpSpPr>
          <p:cNvPr id="14" name="그룹 13"/>
          <p:cNvGrpSpPr/>
          <p:nvPr/>
        </p:nvGrpSpPr>
        <p:grpSpPr>
          <a:xfrm>
            <a:off x="6306745" y="1157439"/>
            <a:ext cx="2791958" cy="556246"/>
            <a:chOff x="6419050" y="1229447"/>
            <a:chExt cx="2791958" cy="556246"/>
          </a:xfrm>
        </p:grpSpPr>
        <p:sp>
          <p:nvSpPr>
            <p:cNvPr id="23" name="Text Box 14"/>
            <p:cNvSpPr txBox="1">
              <a:spLocks noChangeArrowheads="1"/>
            </p:cNvSpPr>
            <p:nvPr/>
          </p:nvSpPr>
          <p:spPr bwMode="auto">
            <a:xfrm>
              <a:off x="6425810" y="1229447"/>
              <a:ext cx="2065118" cy="276999"/>
            </a:xfrm>
            <a:prstGeom prst="rect">
              <a:avLst/>
            </a:prstGeom>
            <a:noFill/>
            <a:ln w="6350" algn="ctr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>
                <a:spcBef>
                  <a:spcPct val="0"/>
                </a:spcBef>
                <a:buNone/>
              </a:pPr>
              <a:r>
                <a:rPr lang="ko-KR" altLang="en-US" sz="1200" b="1" dirty="0" err="1">
                  <a:solidFill>
                    <a:srgbClr val="000000"/>
                  </a:solidFill>
                  <a:latin typeface="Arial" pitchFamily="34" charset="0"/>
                  <a:ea typeface="맑은 고딕" pitchFamily="50" charset="-127"/>
                  <a:cs typeface="Arial" pitchFamily="34" charset="0"/>
                </a:rPr>
                <a:t>리포팅</a:t>
              </a:r>
              <a:endParaRPr lang="en-US" altLang="ko-KR" sz="1200" b="1" dirty="0">
                <a:solidFill>
                  <a:srgbClr val="000000"/>
                </a:solidFill>
                <a:latin typeface="Arial" pitchFamily="34" charset="0"/>
                <a:ea typeface="맑은 고딕" pitchFamily="50" charset="-127"/>
                <a:cs typeface="Arial" pitchFamily="34" charset="0"/>
              </a:endParaRPr>
            </a:p>
          </p:txBody>
        </p:sp>
        <p:sp>
          <p:nvSpPr>
            <p:cNvPr id="24" name="Text Box 14"/>
            <p:cNvSpPr txBox="1">
              <a:spLocks noChangeArrowheads="1"/>
            </p:cNvSpPr>
            <p:nvPr/>
          </p:nvSpPr>
          <p:spPr bwMode="auto">
            <a:xfrm>
              <a:off x="6419050" y="1491317"/>
              <a:ext cx="2791958" cy="294376"/>
            </a:xfrm>
            <a:prstGeom prst="rect">
              <a:avLst/>
            </a:prstGeom>
            <a:noFill/>
            <a:ln w="6350" algn="ctr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spcBef>
                  <a:spcPct val="0"/>
                </a:spcBef>
                <a:buNone/>
              </a:pPr>
              <a:r>
                <a:rPr lang="ko-KR" altLang="en-US" sz="1000" dirty="0">
                  <a:solidFill>
                    <a:schemeClr val="bg1">
                      <a:lumMod val="65000"/>
                    </a:schemeClr>
                  </a:solidFill>
                  <a:latin typeface="Arial" pitchFamily="34" charset="0"/>
                  <a:ea typeface="맑은 고딕" pitchFamily="50" charset="-127"/>
                  <a:cs typeface="Arial" pitchFamily="34" charset="0"/>
                </a:rPr>
                <a:t>고객제출용 리포트 출력 및 이력관리</a:t>
              </a:r>
              <a:r>
                <a:rPr lang="en-US" altLang="ko-KR" sz="1000" dirty="0">
                  <a:solidFill>
                    <a:schemeClr val="bg1">
                      <a:lumMod val="65000"/>
                    </a:schemeClr>
                  </a:solidFill>
                  <a:latin typeface="Arial" pitchFamily="34" charset="0"/>
                  <a:ea typeface="맑은 고딕" pitchFamily="50" charset="-127"/>
                  <a:cs typeface="Arial" pitchFamily="34" charset="0"/>
                </a:rPr>
                <a:t>/</a:t>
              </a:r>
              <a:r>
                <a:rPr lang="ko-KR" altLang="en-US" sz="1000" dirty="0">
                  <a:solidFill>
                    <a:schemeClr val="bg1">
                      <a:lumMod val="65000"/>
                    </a:schemeClr>
                  </a:solidFill>
                  <a:latin typeface="Arial" pitchFamily="34" charset="0"/>
                  <a:ea typeface="맑은 고딕" pitchFamily="50" charset="-127"/>
                  <a:cs typeface="Arial" pitchFamily="34" charset="0"/>
                </a:rPr>
                <a:t>통계분석</a:t>
              </a:r>
              <a:endParaRPr lang="en-US" altLang="ko-KR" sz="1000" dirty="0">
                <a:solidFill>
                  <a:schemeClr val="bg1">
                    <a:lumMod val="65000"/>
                  </a:schemeClr>
                </a:solidFill>
                <a:latin typeface="Arial" pitchFamily="34" charset="0"/>
                <a:ea typeface="맑은 고딕" pitchFamily="50" charset="-127"/>
                <a:cs typeface="Arial" pitchFamily="34" charset="0"/>
              </a:endParaRPr>
            </a:p>
          </p:txBody>
        </p:sp>
      </p:grpSp>
      <p:pic>
        <p:nvPicPr>
          <p:cNvPr id="45" name="그림 44"/>
          <p:cNvPicPr>
            <a:picLocks noChangeAspect="1"/>
          </p:cNvPicPr>
          <p:nvPr/>
        </p:nvPicPr>
        <p:blipFill>
          <a:blip r:embed="rId5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8777" y="1157439"/>
            <a:ext cx="346677" cy="432000"/>
          </a:xfrm>
          <a:prstGeom prst="rect">
            <a:avLst/>
          </a:prstGeom>
        </p:spPr>
      </p:pic>
      <p:grpSp>
        <p:nvGrpSpPr>
          <p:cNvPr id="28" name="그룹 27"/>
          <p:cNvGrpSpPr/>
          <p:nvPr/>
        </p:nvGrpSpPr>
        <p:grpSpPr>
          <a:xfrm>
            <a:off x="6306745" y="3275174"/>
            <a:ext cx="2791958" cy="556246"/>
            <a:chOff x="6419050" y="3321034"/>
            <a:chExt cx="2791958" cy="556246"/>
          </a:xfrm>
        </p:grpSpPr>
        <p:sp>
          <p:nvSpPr>
            <p:cNvPr id="29" name="Text Box 14"/>
            <p:cNvSpPr txBox="1">
              <a:spLocks noChangeArrowheads="1"/>
            </p:cNvSpPr>
            <p:nvPr/>
          </p:nvSpPr>
          <p:spPr bwMode="auto">
            <a:xfrm>
              <a:off x="6425810" y="3321034"/>
              <a:ext cx="2065118" cy="276999"/>
            </a:xfrm>
            <a:prstGeom prst="rect">
              <a:avLst/>
            </a:prstGeom>
            <a:noFill/>
            <a:ln w="6350" algn="ctr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>
                <a:spcBef>
                  <a:spcPct val="0"/>
                </a:spcBef>
                <a:buNone/>
              </a:pPr>
              <a:r>
                <a:rPr lang="ko-KR" altLang="en-US" sz="1200" b="1" dirty="0">
                  <a:solidFill>
                    <a:srgbClr val="000000"/>
                  </a:solidFill>
                  <a:latin typeface="Arial" pitchFamily="34" charset="0"/>
                  <a:ea typeface="맑은 고딕" pitchFamily="50" charset="-127"/>
                  <a:cs typeface="Arial" pitchFamily="34" charset="0"/>
                </a:rPr>
                <a:t>상황판 구성</a:t>
              </a:r>
              <a:endParaRPr lang="en-US" altLang="ko-KR" sz="1200" b="1" dirty="0">
                <a:solidFill>
                  <a:srgbClr val="000000"/>
                </a:solidFill>
                <a:latin typeface="Arial" pitchFamily="34" charset="0"/>
                <a:ea typeface="맑은 고딕" pitchFamily="50" charset="-127"/>
                <a:cs typeface="Arial" pitchFamily="34" charset="0"/>
              </a:endParaRPr>
            </a:p>
          </p:txBody>
        </p:sp>
        <p:sp>
          <p:nvSpPr>
            <p:cNvPr id="30" name="Text Box 14"/>
            <p:cNvSpPr txBox="1">
              <a:spLocks noChangeArrowheads="1"/>
            </p:cNvSpPr>
            <p:nvPr/>
          </p:nvSpPr>
          <p:spPr bwMode="auto">
            <a:xfrm>
              <a:off x="6419050" y="3582904"/>
              <a:ext cx="2791958" cy="294376"/>
            </a:xfrm>
            <a:prstGeom prst="rect">
              <a:avLst/>
            </a:prstGeom>
            <a:noFill/>
            <a:ln w="6350" algn="ctr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spcBef>
                  <a:spcPct val="0"/>
                </a:spcBef>
                <a:buNone/>
              </a:pPr>
              <a:r>
                <a:rPr lang="ko-KR" altLang="en-US" sz="1000" dirty="0">
                  <a:solidFill>
                    <a:schemeClr val="bg1">
                      <a:lumMod val="65000"/>
                    </a:schemeClr>
                  </a:solidFill>
                  <a:latin typeface="Arial" pitchFamily="34" charset="0"/>
                  <a:ea typeface="맑은 고딕" pitchFamily="50" charset="-127"/>
                  <a:cs typeface="Arial" pitchFamily="34" charset="0"/>
                </a:rPr>
                <a:t>현재 검사진행 상황 및 결과의 표시</a:t>
              </a:r>
              <a:r>
                <a:rPr lang="en-US" altLang="ko-KR" sz="1000" dirty="0">
                  <a:solidFill>
                    <a:schemeClr val="bg1">
                      <a:lumMod val="65000"/>
                    </a:schemeClr>
                  </a:solidFill>
                  <a:latin typeface="Arial" pitchFamily="34" charset="0"/>
                  <a:ea typeface="맑은 고딕" pitchFamily="50" charset="-127"/>
                  <a:cs typeface="Arial" pitchFamily="34" charset="0"/>
                </a:rPr>
                <a:t>(60</a:t>
              </a:r>
              <a:r>
                <a:rPr lang="ko-KR" altLang="en-US" sz="1000" dirty="0">
                  <a:solidFill>
                    <a:schemeClr val="bg1">
                      <a:lumMod val="65000"/>
                    </a:schemeClr>
                  </a:solidFill>
                  <a:latin typeface="Arial" pitchFamily="34" charset="0"/>
                  <a:ea typeface="맑은 고딕" pitchFamily="50" charset="-127"/>
                  <a:cs typeface="Arial" pitchFamily="34" charset="0"/>
                </a:rPr>
                <a:t>인치</a:t>
              </a:r>
              <a:r>
                <a:rPr lang="en-US" altLang="ko-KR" sz="1000" dirty="0">
                  <a:solidFill>
                    <a:schemeClr val="bg1">
                      <a:lumMod val="65000"/>
                    </a:schemeClr>
                  </a:solidFill>
                  <a:latin typeface="Arial" pitchFamily="34" charset="0"/>
                  <a:ea typeface="맑은 고딕" pitchFamily="50" charset="-127"/>
                  <a:cs typeface="Arial" pitchFamily="34" charset="0"/>
                </a:rPr>
                <a:t>)</a:t>
              </a:r>
            </a:p>
          </p:txBody>
        </p:sp>
      </p:grpSp>
      <p:pic>
        <p:nvPicPr>
          <p:cNvPr id="46" name="그림 45"/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3040" y="3275174"/>
            <a:ext cx="438150" cy="371475"/>
          </a:xfrm>
          <a:prstGeom prst="rect">
            <a:avLst/>
          </a:prstGeom>
        </p:spPr>
      </p:pic>
      <p:grpSp>
        <p:nvGrpSpPr>
          <p:cNvPr id="5" name="그룹 4"/>
          <p:cNvGrpSpPr/>
          <p:nvPr/>
        </p:nvGrpSpPr>
        <p:grpSpPr>
          <a:xfrm>
            <a:off x="1584978" y="4348308"/>
            <a:ext cx="2791958" cy="556246"/>
            <a:chOff x="1584978" y="4382266"/>
            <a:chExt cx="2791958" cy="556246"/>
          </a:xfrm>
        </p:grpSpPr>
        <p:sp>
          <p:nvSpPr>
            <p:cNvPr id="19" name="Text Box 14"/>
            <p:cNvSpPr txBox="1">
              <a:spLocks noChangeArrowheads="1"/>
            </p:cNvSpPr>
            <p:nvPr/>
          </p:nvSpPr>
          <p:spPr bwMode="auto">
            <a:xfrm>
              <a:off x="1591738" y="4382266"/>
              <a:ext cx="2065118" cy="276999"/>
            </a:xfrm>
            <a:prstGeom prst="rect">
              <a:avLst/>
            </a:prstGeom>
            <a:noFill/>
            <a:ln w="6350" algn="ctr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>
                <a:spcBef>
                  <a:spcPct val="0"/>
                </a:spcBef>
                <a:buNone/>
              </a:pPr>
              <a:r>
                <a:rPr lang="ko-KR" altLang="en-US" sz="1200" b="1" dirty="0">
                  <a:solidFill>
                    <a:srgbClr val="000000"/>
                  </a:solidFill>
                  <a:latin typeface="Arial" pitchFamily="34" charset="0"/>
                  <a:ea typeface="맑은 고딕" pitchFamily="50" charset="-127"/>
                  <a:cs typeface="Arial" pitchFamily="34" charset="0"/>
                </a:rPr>
                <a:t>애니메이션</a:t>
              </a:r>
              <a:endParaRPr lang="en-US" altLang="ko-KR" sz="1200" b="1" dirty="0">
                <a:solidFill>
                  <a:srgbClr val="000000"/>
                </a:solidFill>
                <a:latin typeface="Arial" pitchFamily="34" charset="0"/>
                <a:ea typeface="맑은 고딕" pitchFamily="50" charset="-127"/>
                <a:cs typeface="Arial" pitchFamily="34" charset="0"/>
              </a:endParaRPr>
            </a:p>
          </p:txBody>
        </p:sp>
        <p:sp>
          <p:nvSpPr>
            <p:cNvPr id="20" name="Text Box 14"/>
            <p:cNvSpPr txBox="1">
              <a:spLocks noChangeArrowheads="1"/>
            </p:cNvSpPr>
            <p:nvPr/>
          </p:nvSpPr>
          <p:spPr bwMode="auto">
            <a:xfrm>
              <a:off x="1584978" y="4644136"/>
              <a:ext cx="2791958" cy="294376"/>
            </a:xfrm>
            <a:prstGeom prst="rect">
              <a:avLst/>
            </a:prstGeom>
            <a:noFill/>
            <a:ln w="6350" algn="ctr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spcBef>
                  <a:spcPct val="0"/>
                </a:spcBef>
                <a:buNone/>
              </a:pPr>
              <a:r>
                <a:rPr lang="ko-KR" altLang="en-US" sz="1000" dirty="0">
                  <a:solidFill>
                    <a:schemeClr val="bg1">
                      <a:lumMod val="65000"/>
                    </a:schemeClr>
                  </a:solidFill>
                  <a:latin typeface="Arial" pitchFamily="34" charset="0"/>
                  <a:ea typeface="맑은 고딕" pitchFamily="50" charset="-127"/>
                  <a:cs typeface="Arial" pitchFamily="34" charset="0"/>
                </a:rPr>
                <a:t>다양한 애니메이션을 구현하여 역동적 표시</a:t>
              </a:r>
              <a:endParaRPr lang="en-US" altLang="ko-KR" sz="1000" dirty="0">
                <a:solidFill>
                  <a:schemeClr val="bg1">
                    <a:lumMod val="65000"/>
                  </a:schemeClr>
                </a:solidFill>
                <a:latin typeface="Arial" pitchFamily="34" charset="0"/>
                <a:ea typeface="맑은 고딕" pitchFamily="50" charset="-127"/>
                <a:cs typeface="Arial" pitchFamily="34" charset="0"/>
              </a:endParaRPr>
            </a:p>
          </p:txBody>
        </p:sp>
      </p:grpSp>
      <p:pic>
        <p:nvPicPr>
          <p:cNvPr id="6152" name="Picture 8" descr="http://previewcf.turbosquid.com/Preview/2014/08/01__22_25_34/256x256.png2df29cc9-b633-4ef5-aa8a-461f55f00ea0Large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512" y="4348308"/>
            <a:ext cx="468000" cy="46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그룹 5"/>
          <p:cNvGrpSpPr/>
          <p:nvPr/>
        </p:nvGrpSpPr>
        <p:grpSpPr>
          <a:xfrm>
            <a:off x="1585709" y="5421443"/>
            <a:ext cx="2791958" cy="556246"/>
            <a:chOff x="1585709" y="5493452"/>
            <a:chExt cx="2791958" cy="556246"/>
          </a:xfrm>
        </p:grpSpPr>
        <p:sp>
          <p:nvSpPr>
            <p:cNvPr id="35" name="Text Box 14"/>
            <p:cNvSpPr txBox="1">
              <a:spLocks noChangeArrowheads="1"/>
            </p:cNvSpPr>
            <p:nvPr/>
          </p:nvSpPr>
          <p:spPr bwMode="auto">
            <a:xfrm>
              <a:off x="1592469" y="5493452"/>
              <a:ext cx="2065118" cy="276999"/>
            </a:xfrm>
            <a:prstGeom prst="rect">
              <a:avLst/>
            </a:prstGeom>
            <a:noFill/>
            <a:ln w="6350" algn="ctr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>
                <a:spcBef>
                  <a:spcPct val="0"/>
                </a:spcBef>
                <a:buNone/>
              </a:pPr>
              <a:r>
                <a:rPr lang="ko-KR" altLang="en-US" sz="1200" b="1" dirty="0">
                  <a:solidFill>
                    <a:srgbClr val="000000"/>
                  </a:solidFill>
                  <a:latin typeface="Arial" pitchFamily="34" charset="0"/>
                  <a:ea typeface="맑은 고딕" pitchFamily="50" charset="-127"/>
                  <a:cs typeface="Arial" pitchFamily="34" charset="0"/>
                </a:rPr>
                <a:t>시스템플랫폼</a:t>
              </a:r>
              <a:endParaRPr lang="en-US" altLang="ko-KR" sz="1200" b="1" dirty="0">
                <a:solidFill>
                  <a:srgbClr val="000000"/>
                </a:solidFill>
                <a:latin typeface="Arial" pitchFamily="34" charset="0"/>
                <a:ea typeface="맑은 고딕" pitchFamily="50" charset="-127"/>
                <a:cs typeface="Arial" pitchFamily="34" charset="0"/>
              </a:endParaRPr>
            </a:p>
          </p:txBody>
        </p:sp>
        <p:sp>
          <p:nvSpPr>
            <p:cNvPr id="36" name="Text Box 14"/>
            <p:cNvSpPr txBox="1">
              <a:spLocks noChangeArrowheads="1"/>
            </p:cNvSpPr>
            <p:nvPr/>
          </p:nvSpPr>
          <p:spPr bwMode="auto">
            <a:xfrm>
              <a:off x="1585709" y="5755322"/>
              <a:ext cx="2791958" cy="294376"/>
            </a:xfrm>
            <a:prstGeom prst="rect">
              <a:avLst/>
            </a:prstGeom>
            <a:noFill/>
            <a:ln w="6350" algn="ctr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spcBef>
                  <a:spcPct val="0"/>
                </a:spcBef>
                <a:buNone/>
              </a:pPr>
              <a:r>
                <a:rPr lang="ko-KR" altLang="en-US" sz="1000" dirty="0">
                  <a:solidFill>
                    <a:schemeClr val="bg1">
                      <a:lumMod val="65000"/>
                    </a:schemeClr>
                  </a:solidFill>
                  <a:latin typeface="Arial" pitchFamily="34" charset="0"/>
                  <a:ea typeface="맑은 고딕" pitchFamily="50" charset="-127"/>
                  <a:cs typeface="Arial" pitchFamily="34" charset="0"/>
                </a:rPr>
                <a:t>구축된 </a:t>
              </a:r>
              <a:r>
                <a:rPr lang="en-US" altLang="ko-KR" sz="1000" dirty="0">
                  <a:solidFill>
                    <a:schemeClr val="bg1">
                      <a:lumMod val="65000"/>
                    </a:schemeClr>
                  </a:solidFill>
                  <a:latin typeface="Arial" pitchFamily="34" charset="0"/>
                  <a:ea typeface="맑은 고딕" pitchFamily="50" charset="-127"/>
                  <a:cs typeface="Arial" pitchFamily="34" charset="0"/>
                </a:rPr>
                <a:t>HMI</a:t>
              </a:r>
              <a:r>
                <a:rPr lang="ko-KR" altLang="en-US" sz="1000" dirty="0">
                  <a:solidFill>
                    <a:schemeClr val="bg1">
                      <a:lumMod val="65000"/>
                    </a:schemeClr>
                  </a:solidFill>
                  <a:latin typeface="Arial" pitchFamily="34" charset="0"/>
                  <a:ea typeface="맑은 고딕" pitchFamily="50" charset="-127"/>
                  <a:cs typeface="Arial" pitchFamily="34" charset="0"/>
                </a:rPr>
                <a:t>시스템의 집중관리가 가능</a:t>
              </a:r>
              <a:endParaRPr lang="en-US" altLang="ko-KR" sz="1000" dirty="0">
                <a:solidFill>
                  <a:schemeClr val="bg1">
                    <a:lumMod val="65000"/>
                  </a:schemeClr>
                </a:solidFill>
                <a:latin typeface="Arial" pitchFamily="34" charset="0"/>
                <a:ea typeface="맑은 고딕" pitchFamily="50" charset="-127"/>
                <a:cs typeface="Arial" pitchFamily="34" charset="0"/>
              </a:endParaRPr>
            </a:p>
          </p:txBody>
        </p:sp>
      </p:grpSp>
      <p:grpSp>
        <p:nvGrpSpPr>
          <p:cNvPr id="43" name="그룹 42"/>
          <p:cNvGrpSpPr/>
          <p:nvPr/>
        </p:nvGrpSpPr>
        <p:grpSpPr>
          <a:xfrm>
            <a:off x="6306745" y="5421443"/>
            <a:ext cx="2791958" cy="556246"/>
            <a:chOff x="6419050" y="5493451"/>
            <a:chExt cx="2791958" cy="556246"/>
          </a:xfrm>
        </p:grpSpPr>
        <p:sp>
          <p:nvSpPr>
            <p:cNvPr id="38" name="Text Box 14"/>
            <p:cNvSpPr txBox="1">
              <a:spLocks noChangeArrowheads="1"/>
            </p:cNvSpPr>
            <p:nvPr/>
          </p:nvSpPr>
          <p:spPr bwMode="auto">
            <a:xfrm>
              <a:off x="6425809" y="5493451"/>
              <a:ext cx="2311903" cy="276999"/>
            </a:xfrm>
            <a:prstGeom prst="rect">
              <a:avLst/>
            </a:prstGeom>
            <a:noFill/>
            <a:ln w="6350" algn="ctr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>
                <a:spcBef>
                  <a:spcPct val="0"/>
                </a:spcBef>
                <a:buNone/>
              </a:pPr>
              <a:r>
                <a:rPr lang="ko-KR" altLang="en-US" sz="1200" b="1">
                  <a:solidFill>
                    <a:srgbClr val="000000"/>
                  </a:solidFill>
                  <a:latin typeface="Arial" pitchFamily="34" charset="0"/>
                  <a:ea typeface="맑은 고딕" pitchFamily="50" charset="-127"/>
                  <a:cs typeface="Arial" pitchFamily="34" charset="0"/>
                </a:rPr>
                <a:t>기존시스템 수용 및 업그레이드</a:t>
              </a:r>
              <a:endParaRPr lang="en-US" altLang="ko-KR" sz="1200" b="1" dirty="0">
                <a:solidFill>
                  <a:srgbClr val="000000"/>
                </a:solidFill>
                <a:latin typeface="Arial" pitchFamily="34" charset="0"/>
                <a:ea typeface="맑은 고딕" pitchFamily="50" charset="-127"/>
                <a:cs typeface="Arial" pitchFamily="34" charset="0"/>
              </a:endParaRPr>
            </a:p>
          </p:txBody>
        </p:sp>
        <p:sp>
          <p:nvSpPr>
            <p:cNvPr id="39" name="Text Box 14"/>
            <p:cNvSpPr txBox="1">
              <a:spLocks noChangeArrowheads="1"/>
            </p:cNvSpPr>
            <p:nvPr/>
          </p:nvSpPr>
          <p:spPr bwMode="auto">
            <a:xfrm>
              <a:off x="6419050" y="5755321"/>
              <a:ext cx="2791958" cy="294376"/>
            </a:xfrm>
            <a:prstGeom prst="rect">
              <a:avLst/>
            </a:prstGeom>
            <a:noFill/>
            <a:ln w="6350" algn="ctr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spcBef>
                  <a:spcPct val="0"/>
                </a:spcBef>
                <a:buNone/>
              </a:pPr>
              <a:r>
                <a:rPr lang="ko-KR" altLang="en-US" sz="1000" dirty="0">
                  <a:solidFill>
                    <a:schemeClr val="bg1">
                      <a:lumMod val="65000"/>
                    </a:schemeClr>
                  </a:solidFill>
                  <a:latin typeface="Arial" pitchFamily="34" charset="0"/>
                  <a:ea typeface="맑은 고딕" pitchFamily="50" charset="-127"/>
                  <a:cs typeface="Arial" pitchFamily="34" charset="0"/>
                </a:rPr>
                <a:t>기존에 시스템이 운용중인 모든 기능을 수용</a:t>
              </a:r>
              <a:endParaRPr lang="en-US" altLang="ko-KR" sz="1000" dirty="0">
                <a:solidFill>
                  <a:schemeClr val="bg1">
                    <a:lumMod val="65000"/>
                  </a:schemeClr>
                </a:solidFill>
                <a:latin typeface="Arial" pitchFamily="34" charset="0"/>
                <a:ea typeface="맑은 고딕" pitchFamily="50" charset="-127"/>
                <a:cs typeface="Arial" pitchFamily="34" charset="0"/>
              </a:endParaRPr>
            </a:p>
          </p:txBody>
        </p:sp>
      </p:grpSp>
      <p:pic>
        <p:nvPicPr>
          <p:cNvPr id="44" name="그림 4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512" y="5421443"/>
            <a:ext cx="468000" cy="468000"/>
          </a:xfrm>
          <a:prstGeom prst="rect">
            <a:avLst/>
          </a:prstGeom>
        </p:spPr>
      </p:pic>
      <p:pic>
        <p:nvPicPr>
          <p:cNvPr id="47" name="그림 46"/>
          <p:cNvPicPr>
            <a:picLocks noChangeAspect="1"/>
          </p:cNvPicPr>
          <p:nvPr/>
        </p:nvPicPr>
        <p:blipFill>
          <a:blip r:embed="rId9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6115" y="5421443"/>
            <a:ext cx="432000" cy="366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181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5" descr="C:\Users\jeeyeunlee\Desktop\Untitled-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9902" y="0"/>
            <a:ext cx="8216097" cy="6873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 bwMode="auto">
          <a:xfrm>
            <a:off x="-6938" y="0"/>
            <a:ext cx="9912938" cy="68814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 cap="flat" cmpd="sng" algn="ctr">
                <a:solidFill>
                  <a:srgbClr val="9DB3AA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342900" marR="0" indent="-34290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1" lang="ko-KR" altLang="en-US" sz="9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charset="-127"/>
              <a:ea typeface="굴림" charset="-127"/>
            </a:endParaRPr>
          </a:p>
        </p:txBody>
      </p:sp>
      <p:sp>
        <p:nvSpPr>
          <p:cNvPr id="9" name="Text Box 14"/>
          <p:cNvSpPr txBox="1">
            <a:spLocks noChangeArrowheads="1"/>
          </p:cNvSpPr>
          <p:nvPr/>
        </p:nvSpPr>
        <p:spPr bwMode="auto">
          <a:xfrm>
            <a:off x="4088904" y="2924944"/>
            <a:ext cx="5544615" cy="707886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342900" indent="-342900" algn="r">
              <a:buNone/>
            </a:pPr>
            <a:r>
              <a:rPr lang="ko-KR" altLang="en-US" sz="4000" b="1" dirty="0">
                <a:solidFill>
                  <a:schemeClr val="bg1"/>
                </a:solidFill>
                <a:latin typeface="맑은고딕"/>
                <a:ea typeface="맑은 고딕" pitchFamily="50" charset="-127"/>
              </a:rPr>
              <a:t>업그레이드 과정</a:t>
            </a:r>
          </a:p>
        </p:txBody>
      </p:sp>
      <p:sp>
        <p:nvSpPr>
          <p:cNvPr id="11" name="Text Box 14"/>
          <p:cNvSpPr txBox="1">
            <a:spLocks noChangeArrowheads="1"/>
          </p:cNvSpPr>
          <p:nvPr/>
        </p:nvSpPr>
        <p:spPr bwMode="auto">
          <a:xfrm>
            <a:off x="4808984" y="3690200"/>
            <a:ext cx="4824535" cy="369332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342900" indent="-342900" algn="r">
              <a:buNone/>
            </a:pPr>
            <a:r>
              <a:rPr lang="en-US" altLang="ko-KR" sz="1800" b="1" dirty="0">
                <a:solidFill>
                  <a:schemeClr val="bg1">
                    <a:lumMod val="50000"/>
                  </a:schemeClr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Resource &amp; Work Plan</a:t>
            </a:r>
            <a:endParaRPr lang="ko-KR" altLang="en-US" sz="1800" b="1" dirty="0">
              <a:solidFill>
                <a:schemeClr val="bg1">
                  <a:lumMod val="50000"/>
                </a:schemeClr>
              </a:solidFill>
              <a:latin typeface="Arial" pitchFamily="34" charset="0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12" name="Text Box 14"/>
          <p:cNvSpPr txBox="1">
            <a:spLocks noChangeArrowheads="1"/>
          </p:cNvSpPr>
          <p:nvPr/>
        </p:nvSpPr>
        <p:spPr bwMode="auto">
          <a:xfrm>
            <a:off x="6593558" y="1355284"/>
            <a:ext cx="3024334" cy="1569660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342900" indent="-342900" algn="r">
              <a:buNone/>
            </a:pPr>
            <a:r>
              <a:rPr lang="en-US" altLang="ko-KR" sz="9600" b="1" dirty="0">
                <a:solidFill>
                  <a:schemeClr val="bg1">
                    <a:lumMod val="50000"/>
                  </a:schemeClr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5</a:t>
            </a:r>
            <a:endParaRPr lang="ko-KR" altLang="en-US" sz="9600" b="1" dirty="0">
              <a:solidFill>
                <a:schemeClr val="bg1">
                  <a:lumMod val="50000"/>
                </a:schemeClr>
              </a:solidFill>
              <a:latin typeface="Arial" pitchFamily="34" charset="0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7" name="Text Box 14"/>
          <p:cNvSpPr txBox="1">
            <a:spLocks noChangeArrowheads="1"/>
          </p:cNvSpPr>
          <p:nvPr/>
        </p:nvSpPr>
        <p:spPr bwMode="auto">
          <a:xfrm>
            <a:off x="7617296" y="4149080"/>
            <a:ext cx="1909497" cy="646331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228600" indent="-228600">
              <a:spcBef>
                <a:spcPct val="0"/>
              </a:spcBef>
              <a:buFont typeface="+mj-lt"/>
              <a:buAutoNum type="arabicParenR"/>
            </a:pP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맑은 고딕" pitchFamily="50" charset="-127"/>
                <a:ea typeface="맑은 고딕" pitchFamily="50" charset="-127"/>
                <a:cs typeface="Arial Unicode MS" pitchFamily="50" charset="-127"/>
              </a:rPr>
              <a:t>BM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맑은 고딕" pitchFamily="50" charset="-127"/>
                <a:ea typeface="맑은 고딕" pitchFamily="50" charset="-127"/>
                <a:cs typeface="Arial Unicode MS" pitchFamily="50" charset="-127"/>
              </a:rPr>
              <a:t> 예시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맑은 고딕" pitchFamily="50" charset="-127"/>
                <a:ea typeface="맑은 고딕" pitchFamily="50" charset="-127"/>
                <a:cs typeface="Arial Unicode MS" pitchFamily="50" charset="-127"/>
              </a:rPr>
              <a:t>(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맑은 고딕" pitchFamily="50" charset="-127"/>
                <a:ea typeface="맑은 고딕" pitchFamily="50" charset="-127"/>
                <a:cs typeface="Arial Unicode MS" pitchFamily="50" charset="-127"/>
              </a:rPr>
              <a:t>요약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맑은 고딕" pitchFamily="50" charset="-127"/>
                <a:ea typeface="맑은 고딕" pitchFamily="50" charset="-127"/>
                <a:cs typeface="Arial Unicode MS" pitchFamily="50" charset="-127"/>
              </a:rPr>
              <a:t>)</a:t>
            </a:r>
          </a:p>
          <a:p>
            <a:pPr marL="228600" indent="-228600">
              <a:spcBef>
                <a:spcPct val="0"/>
              </a:spcBef>
              <a:buFont typeface="+mj-lt"/>
              <a:buAutoNum type="arabicParenR"/>
            </a:pP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맑은 고딕" pitchFamily="50" charset="-127"/>
                <a:ea typeface="맑은 고딕" pitchFamily="50" charset="-127"/>
                <a:cs typeface="Arial Unicode MS" pitchFamily="50" charset="-127"/>
              </a:rPr>
              <a:t>투입인원 및 자원계획</a:t>
            </a:r>
            <a:endParaRPr lang="en-US" altLang="ko-KR" sz="1200" dirty="0">
              <a:solidFill>
                <a:schemeClr val="bg1">
                  <a:lumMod val="85000"/>
                </a:schemeClr>
              </a:solidFill>
              <a:latin typeface="맑은 고딕" pitchFamily="50" charset="-127"/>
              <a:ea typeface="맑은 고딕" pitchFamily="50" charset="-127"/>
              <a:cs typeface="Arial Unicode MS" pitchFamily="50" charset="-127"/>
            </a:endParaRPr>
          </a:p>
          <a:p>
            <a:pPr marL="228600" indent="-228600">
              <a:spcBef>
                <a:spcPct val="0"/>
              </a:spcBef>
              <a:buFont typeface="+mj-lt"/>
              <a:buAutoNum type="arabicParenR"/>
            </a:pP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맑은 고딕" pitchFamily="50" charset="-127"/>
                <a:ea typeface="맑은 고딕" pitchFamily="50" charset="-127"/>
                <a:cs typeface="Arial Unicode MS" pitchFamily="50" charset="-127"/>
              </a:rPr>
              <a:t>업그레이드 작업일정</a:t>
            </a:r>
            <a:endParaRPr lang="en-US" altLang="ko-KR" sz="1200" dirty="0">
              <a:solidFill>
                <a:schemeClr val="bg1">
                  <a:lumMod val="85000"/>
                </a:schemeClr>
              </a:solidFill>
              <a:latin typeface="맑은 고딕" pitchFamily="50" charset="-127"/>
              <a:ea typeface="맑은 고딕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421100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Box 14"/>
          <p:cNvSpPr txBox="1">
            <a:spLocks noChangeArrowheads="1"/>
          </p:cNvSpPr>
          <p:nvPr/>
        </p:nvSpPr>
        <p:spPr bwMode="auto">
          <a:xfrm>
            <a:off x="200472" y="834273"/>
            <a:ext cx="1811328" cy="276999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228600" indent="-228600">
              <a:spcBef>
                <a:spcPct val="0"/>
              </a:spcBef>
              <a:buFont typeface="+mj-lt"/>
              <a:buAutoNum type="arabicParenR"/>
            </a:pP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Arial Unicode MS" pitchFamily="50" charset="-127"/>
              </a:rPr>
              <a:t>BM</a:t>
            </a:r>
            <a:r>
              <a:rPr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Arial Unicode MS" pitchFamily="50" charset="-127"/>
              </a:rPr>
              <a:t> 블록</a:t>
            </a: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Arial Unicode MS" pitchFamily="50" charset="-127"/>
              </a:rPr>
              <a:t>(</a:t>
            </a:r>
            <a:r>
              <a:rPr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Arial Unicode MS" pitchFamily="50" charset="-127"/>
              </a:rPr>
              <a:t>요약</a:t>
            </a: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Arial Unicode MS" pitchFamily="50" charset="-127"/>
              </a:rPr>
              <a:t>)</a:t>
            </a:r>
          </a:p>
        </p:txBody>
      </p:sp>
      <p:sp>
        <p:nvSpPr>
          <p:cNvPr id="69" name="Text Box 14"/>
          <p:cNvSpPr txBox="1">
            <a:spLocks noChangeArrowheads="1"/>
          </p:cNvSpPr>
          <p:nvPr/>
        </p:nvSpPr>
        <p:spPr bwMode="auto">
          <a:xfrm>
            <a:off x="128464" y="332656"/>
            <a:ext cx="3388136" cy="276999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342900" indent="-342900">
              <a:buNone/>
            </a:pPr>
            <a:r>
              <a:rPr lang="en-US" altLang="ko-KR" sz="1200" b="1" dirty="0">
                <a:solidFill>
                  <a:srgbClr val="00487E"/>
                </a:solidFill>
                <a:latin typeface="맑은 고딕" pitchFamily="50" charset="-127"/>
                <a:ea typeface="맑은 고딕" pitchFamily="50" charset="-127"/>
              </a:rPr>
              <a:t>5. </a:t>
            </a:r>
            <a:r>
              <a:rPr lang="ko-KR" altLang="en-US" sz="1200" b="1" dirty="0">
                <a:solidFill>
                  <a:srgbClr val="00487E"/>
                </a:solidFill>
                <a:latin typeface="맑은 고딕" pitchFamily="50" charset="-127"/>
                <a:ea typeface="맑은 고딕" pitchFamily="50" charset="-127"/>
              </a:rPr>
              <a:t>업그레이드 과정 </a:t>
            </a:r>
            <a:r>
              <a:rPr lang="en-US" altLang="ko-KR" sz="1200" b="1" dirty="0">
                <a:solidFill>
                  <a:schemeClr val="bg1">
                    <a:lumMod val="85000"/>
                  </a:schemeClr>
                </a:solidFill>
                <a:latin typeface="맑은 고딕" pitchFamily="50" charset="-127"/>
                <a:ea typeface="맑은 고딕" pitchFamily="50" charset="-127"/>
              </a:rPr>
              <a:t>Resource &amp; Work Plan</a:t>
            </a:r>
            <a:endParaRPr lang="ko-KR" altLang="en-US" sz="1200" b="1" dirty="0">
              <a:solidFill>
                <a:schemeClr val="bg1">
                  <a:lumMod val="8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모서리가 둥근 직사각형 68">
            <a:extLst>
              <a:ext uri="{FF2B5EF4-FFF2-40B4-BE49-F238E27FC236}">
                <a16:creationId xmlns:a16="http://schemas.microsoft.com/office/drawing/2014/main" id="{14BBE32C-860B-4CA4-A43E-662702239F57}"/>
              </a:ext>
            </a:extLst>
          </p:cNvPr>
          <p:cNvSpPr/>
          <p:nvPr/>
        </p:nvSpPr>
        <p:spPr bwMode="auto">
          <a:xfrm>
            <a:off x="731845" y="1445400"/>
            <a:ext cx="3556800" cy="1573200"/>
          </a:xfrm>
          <a:prstGeom prst="roundRect">
            <a:avLst/>
          </a:prstGeom>
          <a:noFill/>
          <a:ln w="19050" cap="flat" cmpd="sng" algn="ctr">
            <a:solidFill>
              <a:schemeClr val="accent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36000" tIns="45720" rIns="3600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R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US" altLang="ko-KR" sz="2000" b="1" dirty="0">
                <a:latin typeface="Arial" pitchFamily="34" charset="0"/>
                <a:ea typeface="맑은 고딕" pitchFamily="50" charset="-127"/>
                <a:cs typeface="Arial" pitchFamily="34" charset="0"/>
              </a:rPr>
              <a:t>PLC</a:t>
            </a:r>
          </a:p>
          <a:p>
            <a:pPr marR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1" lang="en-US" altLang="ko-KR" sz="2000" b="1" i="0" u="none" strike="noStrike" cap="none" normalizeH="0" baseline="0" dirty="0">
                <a:ln>
                  <a:noFill/>
                </a:ln>
                <a:effectLst/>
                <a:latin typeface="Arial" pitchFamily="34" charset="0"/>
                <a:ea typeface="맑은 고딕" pitchFamily="50" charset="-127"/>
                <a:cs typeface="Arial" pitchFamily="34" charset="0"/>
              </a:rPr>
              <a:t>(</a:t>
            </a:r>
            <a:r>
              <a:rPr kumimoji="1" lang="ko-KR" altLang="en-US" sz="2000" b="1" i="0" u="none" strike="noStrike" cap="none" normalizeH="0" baseline="0" dirty="0" err="1">
                <a:ln>
                  <a:noFill/>
                </a:ln>
                <a:effectLst/>
                <a:latin typeface="Arial" pitchFamily="34" charset="0"/>
                <a:ea typeface="맑은 고딕" pitchFamily="50" charset="-127"/>
                <a:cs typeface="Arial" pitchFamily="34" charset="0"/>
              </a:rPr>
              <a:t>전장품</a:t>
            </a:r>
            <a:r>
              <a:rPr kumimoji="1" lang="en-US" altLang="ko-KR" sz="2000" b="1" i="0" u="none" strike="noStrike" cap="none" normalizeH="0" baseline="0" dirty="0">
                <a:ln>
                  <a:noFill/>
                </a:ln>
                <a:effectLst/>
                <a:latin typeface="Arial" pitchFamily="34" charset="0"/>
                <a:ea typeface="맑은 고딕" pitchFamily="50" charset="-127"/>
                <a:cs typeface="Arial" pitchFamily="34" charset="0"/>
              </a:rPr>
              <a:t>/</a:t>
            </a:r>
            <a:r>
              <a:rPr kumimoji="1" lang="ko-KR" altLang="en-US" sz="2000" b="1" i="0" u="none" strike="noStrike" cap="none" normalizeH="0" baseline="0" dirty="0">
                <a:ln>
                  <a:noFill/>
                </a:ln>
                <a:effectLst/>
                <a:latin typeface="Arial" pitchFamily="34" charset="0"/>
                <a:ea typeface="맑은 고딕" pitchFamily="50" charset="-127"/>
                <a:cs typeface="Arial" pitchFamily="34" charset="0"/>
              </a:rPr>
              <a:t>무선 포함</a:t>
            </a:r>
            <a:r>
              <a:rPr kumimoji="1" lang="en-US" altLang="ko-KR" sz="2000" b="1" i="0" u="none" strike="noStrike" cap="none" normalizeH="0" baseline="0" dirty="0">
                <a:ln>
                  <a:noFill/>
                </a:ln>
                <a:effectLst/>
                <a:latin typeface="Arial" pitchFamily="34" charset="0"/>
                <a:ea typeface="맑은 고딕" pitchFamily="50" charset="-127"/>
                <a:cs typeface="Arial" pitchFamily="34" charset="0"/>
              </a:rPr>
              <a:t>)</a:t>
            </a:r>
          </a:p>
        </p:txBody>
      </p:sp>
      <p:sp>
        <p:nvSpPr>
          <p:cNvPr id="19" name="모서리가 둥근 직사각형 68">
            <a:extLst>
              <a:ext uri="{FF2B5EF4-FFF2-40B4-BE49-F238E27FC236}">
                <a16:creationId xmlns:a16="http://schemas.microsoft.com/office/drawing/2014/main" id="{1AB3323B-A7DE-4ACD-9916-7584C653F7DE}"/>
              </a:ext>
            </a:extLst>
          </p:cNvPr>
          <p:cNvSpPr/>
          <p:nvPr/>
        </p:nvSpPr>
        <p:spPr bwMode="auto">
          <a:xfrm>
            <a:off x="4474200" y="1445400"/>
            <a:ext cx="2120400" cy="4916910"/>
          </a:xfrm>
          <a:prstGeom prst="roundRect">
            <a:avLst/>
          </a:prstGeom>
          <a:noFill/>
          <a:ln w="19050" cap="flat" cmpd="sng" algn="ctr">
            <a:solidFill>
              <a:srgbClr val="6A6A6A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36000" tIns="45720" rIns="3600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>
              <a:buNone/>
            </a:pPr>
            <a:r>
              <a:rPr lang="ko-KR" altLang="en-US" sz="2000" b="1" dirty="0">
                <a:latin typeface="Arial" pitchFamily="34" charset="0"/>
                <a:ea typeface="맑은 고딕" pitchFamily="50" charset="-127"/>
                <a:cs typeface="Arial" pitchFamily="34" charset="0"/>
              </a:rPr>
              <a:t>전기공사</a:t>
            </a:r>
            <a:endParaRPr lang="en-US" altLang="ko-KR" sz="2000" b="1" dirty="0">
              <a:latin typeface="Arial" pitchFamily="34" charset="0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20" name="모서리가 둥근 직사각형 68">
            <a:extLst>
              <a:ext uri="{FF2B5EF4-FFF2-40B4-BE49-F238E27FC236}">
                <a16:creationId xmlns:a16="http://schemas.microsoft.com/office/drawing/2014/main" id="{9D7E80FC-9C9B-4F5B-AD39-91EF2931872A}"/>
              </a:ext>
            </a:extLst>
          </p:cNvPr>
          <p:cNvSpPr/>
          <p:nvPr/>
        </p:nvSpPr>
        <p:spPr bwMode="auto">
          <a:xfrm>
            <a:off x="6780154" y="1445400"/>
            <a:ext cx="2276845" cy="4916910"/>
          </a:xfrm>
          <a:prstGeom prst="roundRect">
            <a:avLst/>
          </a:prstGeom>
          <a:noFill/>
          <a:ln w="19050" cap="flat" cmpd="sng" algn="ctr">
            <a:solidFill>
              <a:srgbClr val="6A6A6A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36000" tIns="45720" rIns="3600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R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ko-KR" altLang="en-US" sz="2000" b="1" dirty="0">
                <a:latin typeface="Arial" pitchFamily="34" charset="0"/>
                <a:ea typeface="맑은 고딕" pitchFamily="50" charset="-127"/>
                <a:cs typeface="Arial" pitchFamily="34" charset="0"/>
              </a:rPr>
              <a:t>설계</a:t>
            </a:r>
            <a:r>
              <a:rPr lang="en-US" altLang="ko-KR" sz="2000" b="1" dirty="0">
                <a:latin typeface="Arial" pitchFamily="34" charset="0"/>
                <a:ea typeface="맑은 고딕" pitchFamily="50" charset="-127"/>
                <a:cs typeface="Arial" pitchFamily="34" charset="0"/>
              </a:rPr>
              <a:t>&amp;</a:t>
            </a:r>
            <a:r>
              <a:rPr lang="ko-KR" altLang="en-US" sz="2000" b="1" dirty="0">
                <a:latin typeface="Arial" pitchFamily="34" charset="0"/>
                <a:ea typeface="맑은 고딕" pitchFamily="50" charset="-127"/>
                <a:cs typeface="Arial" pitchFamily="34" charset="0"/>
              </a:rPr>
              <a:t>엔지니어링</a:t>
            </a:r>
            <a:endParaRPr lang="en-US" altLang="ko-KR" sz="2000" b="1" dirty="0">
              <a:latin typeface="Arial" pitchFamily="34" charset="0"/>
              <a:ea typeface="맑은 고딕" pitchFamily="50" charset="-127"/>
              <a:cs typeface="Arial" pitchFamily="34" charset="0"/>
            </a:endParaRPr>
          </a:p>
          <a:p>
            <a:pPr algn="ctr">
              <a:buNone/>
            </a:pPr>
            <a:r>
              <a:rPr kumimoji="1" lang="en-US" altLang="ko-KR" sz="2000" b="1" i="0" u="none" strike="noStrike" cap="none" normalizeH="0" baseline="0" dirty="0">
                <a:ln>
                  <a:noFill/>
                </a:ln>
                <a:effectLst/>
                <a:latin typeface="Arial" pitchFamily="34" charset="0"/>
                <a:ea typeface="맑은 고딕" pitchFamily="50" charset="-127"/>
                <a:cs typeface="Arial" pitchFamily="34" charset="0"/>
              </a:rPr>
              <a:t>(</a:t>
            </a:r>
            <a:r>
              <a:rPr kumimoji="1" lang="ko-KR" altLang="en-US" sz="2000" b="1" i="0" u="none" strike="noStrike" cap="none" normalizeH="0" baseline="0" dirty="0">
                <a:ln>
                  <a:noFill/>
                </a:ln>
                <a:effectLst/>
                <a:latin typeface="Arial" pitchFamily="34" charset="0"/>
                <a:ea typeface="맑은 고딕" pitchFamily="50" charset="-127"/>
                <a:cs typeface="Arial" pitchFamily="34" charset="0"/>
              </a:rPr>
              <a:t>프로그래밍</a:t>
            </a:r>
            <a:r>
              <a:rPr lang="en-US" altLang="ko-KR" sz="2000" b="1" dirty="0">
                <a:latin typeface="Arial" pitchFamily="34" charset="0"/>
                <a:ea typeface="맑은 고딕" pitchFamily="50" charset="-127"/>
                <a:cs typeface="Arial" pitchFamily="34" charset="0"/>
              </a:rPr>
              <a:t>)</a:t>
            </a:r>
            <a:endParaRPr kumimoji="1" lang="en-US" altLang="ko-KR" sz="2000" b="1" i="0" u="none" strike="noStrike" cap="none" normalizeH="0" baseline="0" dirty="0">
              <a:ln>
                <a:noFill/>
              </a:ln>
              <a:effectLst/>
              <a:latin typeface="Arial" pitchFamily="34" charset="0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21" name="모서리가 둥근 직사각형 68">
            <a:extLst>
              <a:ext uri="{FF2B5EF4-FFF2-40B4-BE49-F238E27FC236}">
                <a16:creationId xmlns:a16="http://schemas.microsoft.com/office/drawing/2014/main" id="{7898FE85-7A6B-4663-A9CB-7797C26702F0}"/>
              </a:ext>
            </a:extLst>
          </p:cNvPr>
          <p:cNvSpPr/>
          <p:nvPr/>
        </p:nvSpPr>
        <p:spPr bwMode="auto">
          <a:xfrm>
            <a:off x="731845" y="3117255"/>
            <a:ext cx="3556800" cy="1573200"/>
          </a:xfrm>
          <a:prstGeom prst="roundRect">
            <a:avLst/>
          </a:prstGeom>
          <a:noFill/>
          <a:ln w="19050" cap="flat" cmpd="sng" algn="ctr">
            <a:solidFill>
              <a:schemeClr val="accent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36000" tIns="45720" rIns="3600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R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1" lang="en-US" altLang="ko-KR" sz="2000" b="1" i="0" u="none" strike="noStrike" cap="none" normalizeH="0" baseline="0" dirty="0">
                <a:ln>
                  <a:noFill/>
                </a:ln>
                <a:effectLst/>
                <a:latin typeface="Arial" pitchFamily="34" charset="0"/>
                <a:ea typeface="맑은 고딕" pitchFamily="50" charset="-127"/>
                <a:cs typeface="Arial" pitchFamily="34" charset="0"/>
              </a:rPr>
              <a:t>PC</a:t>
            </a:r>
            <a:r>
              <a:rPr kumimoji="1" lang="ko-KR" altLang="en-US" sz="2000" b="1" i="0" u="none" strike="noStrike" cap="none" normalizeH="0" baseline="0" dirty="0">
                <a:ln>
                  <a:noFill/>
                </a:ln>
                <a:effectLst/>
                <a:latin typeface="Arial" pitchFamily="34" charset="0"/>
                <a:ea typeface="맑은 고딕" pitchFamily="50" charset="-127"/>
                <a:cs typeface="Arial" pitchFamily="34" charset="0"/>
              </a:rPr>
              <a:t>류</a:t>
            </a:r>
            <a:endParaRPr kumimoji="1" lang="en-US" altLang="ko-KR" sz="2000" b="1" i="0" u="none" strike="noStrike" cap="none" normalizeH="0" baseline="0" dirty="0">
              <a:ln>
                <a:noFill/>
              </a:ln>
              <a:effectLst/>
              <a:latin typeface="Arial" pitchFamily="34" charset="0"/>
              <a:ea typeface="맑은 고딕" pitchFamily="50" charset="-127"/>
              <a:cs typeface="Arial" pitchFamily="34" charset="0"/>
            </a:endParaRPr>
          </a:p>
          <a:p>
            <a:pPr marR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1" lang="en-US" altLang="ko-KR" sz="2000" b="1" i="0" u="none" strike="noStrike" cap="none" normalizeH="0" baseline="0" dirty="0">
                <a:ln>
                  <a:noFill/>
                </a:ln>
                <a:effectLst/>
                <a:latin typeface="Arial" pitchFamily="34" charset="0"/>
                <a:ea typeface="맑은 고딕" pitchFamily="50" charset="-127"/>
                <a:cs typeface="Arial" pitchFamily="34" charset="0"/>
              </a:rPr>
              <a:t>(</a:t>
            </a:r>
            <a:r>
              <a:rPr kumimoji="1" lang="ko-KR" altLang="en-US" sz="2000" b="1" i="0" u="none" strike="noStrike" cap="none" normalizeH="0" baseline="0" dirty="0">
                <a:ln>
                  <a:noFill/>
                </a:ln>
                <a:effectLst/>
                <a:latin typeface="Arial" pitchFamily="34" charset="0"/>
                <a:ea typeface="맑은 고딕" pitchFamily="50" charset="-127"/>
                <a:cs typeface="Arial" pitchFamily="34" charset="0"/>
              </a:rPr>
              <a:t>서버</a:t>
            </a:r>
            <a:r>
              <a:rPr kumimoji="1" lang="en-US" altLang="ko-KR" sz="2000" b="1" i="0" u="none" strike="noStrike" cap="none" normalizeH="0" baseline="0" dirty="0">
                <a:ln>
                  <a:noFill/>
                </a:ln>
                <a:effectLst/>
                <a:latin typeface="Arial" pitchFamily="34" charset="0"/>
                <a:ea typeface="맑은 고딕" pitchFamily="50" charset="-127"/>
                <a:cs typeface="Arial" pitchFamily="34" charset="0"/>
              </a:rPr>
              <a:t>/</a:t>
            </a:r>
            <a:r>
              <a:rPr kumimoji="1" lang="ko-KR" altLang="en-US" sz="2000" b="1" i="0" u="none" strike="noStrike" cap="none" normalizeH="0" baseline="0" dirty="0">
                <a:ln>
                  <a:noFill/>
                </a:ln>
                <a:effectLst/>
                <a:latin typeface="Arial" pitchFamily="34" charset="0"/>
                <a:ea typeface="맑은 고딕" pitchFamily="50" charset="-127"/>
                <a:cs typeface="Arial" pitchFamily="34" charset="0"/>
              </a:rPr>
              <a:t>클라이언트</a:t>
            </a:r>
            <a:r>
              <a:rPr kumimoji="1" lang="en-US" altLang="ko-KR" sz="2000" b="1" i="0" u="none" strike="noStrike" cap="none" normalizeH="0" baseline="0" dirty="0">
                <a:ln>
                  <a:noFill/>
                </a:ln>
                <a:effectLst/>
                <a:latin typeface="Arial" pitchFamily="34" charset="0"/>
                <a:ea typeface="맑은 고딕" pitchFamily="50" charset="-127"/>
                <a:cs typeface="Arial" pitchFamily="34" charset="0"/>
              </a:rPr>
              <a:t>)</a:t>
            </a:r>
          </a:p>
        </p:txBody>
      </p:sp>
      <p:sp>
        <p:nvSpPr>
          <p:cNvPr id="22" name="모서리가 둥근 직사각형 68">
            <a:extLst>
              <a:ext uri="{FF2B5EF4-FFF2-40B4-BE49-F238E27FC236}">
                <a16:creationId xmlns:a16="http://schemas.microsoft.com/office/drawing/2014/main" id="{C0E2FD78-B91D-4AB6-8ADB-EA8F7D3B2831}"/>
              </a:ext>
            </a:extLst>
          </p:cNvPr>
          <p:cNvSpPr/>
          <p:nvPr/>
        </p:nvSpPr>
        <p:spPr bwMode="auto">
          <a:xfrm>
            <a:off x="731845" y="4789110"/>
            <a:ext cx="3556800" cy="1573200"/>
          </a:xfrm>
          <a:prstGeom prst="roundRect">
            <a:avLst/>
          </a:prstGeom>
          <a:noFill/>
          <a:ln w="19050" cap="flat" cmpd="sng" algn="ctr">
            <a:solidFill>
              <a:schemeClr val="accent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36000" tIns="45720" rIns="3600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R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1" lang="ko-KR" altLang="en-US" sz="2000" b="1" i="0" u="none" strike="noStrike" cap="none" normalizeH="0" baseline="0" dirty="0">
                <a:ln>
                  <a:noFill/>
                </a:ln>
                <a:effectLst/>
                <a:latin typeface="Arial" pitchFamily="34" charset="0"/>
                <a:ea typeface="맑은 고딕" pitchFamily="50" charset="-127"/>
                <a:cs typeface="Arial" pitchFamily="34" charset="0"/>
              </a:rPr>
              <a:t>소프트웨어</a:t>
            </a:r>
            <a:endParaRPr kumimoji="1" lang="en-US" altLang="ko-KR" sz="2000" b="1" i="0" u="none" strike="noStrike" cap="none" normalizeH="0" baseline="0" dirty="0">
              <a:ln>
                <a:noFill/>
              </a:ln>
              <a:effectLst/>
              <a:latin typeface="Arial" pitchFamily="34" charset="0"/>
              <a:ea typeface="맑은 고딕" pitchFamily="50" charset="-127"/>
              <a:cs typeface="Arial" pitchFamily="34" charset="0"/>
            </a:endParaRPr>
          </a:p>
          <a:p>
            <a:pPr marR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1" lang="en-US" altLang="ko-KR" sz="2000" b="1" i="0" u="none" strike="noStrike" cap="none" normalizeH="0" baseline="0" dirty="0">
                <a:ln>
                  <a:noFill/>
                </a:ln>
                <a:effectLst/>
                <a:latin typeface="Arial" pitchFamily="34" charset="0"/>
                <a:ea typeface="맑은 고딕" pitchFamily="50" charset="-127"/>
                <a:cs typeface="Arial" pitchFamily="34" charset="0"/>
              </a:rPr>
              <a:t>(OS&amp;HMI)</a:t>
            </a:r>
          </a:p>
        </p:txBody>
      </p:sp>
    </p:spTree>
    <p:extLst>
      <p:ext uri="{BB962C8B-B14F-4D97-AF65-F5344CB8AC3E}">
        <p14:creationId xmlns:p14="http://schemas.microsoft.com/office/powerpoint/2010/main" val="6681431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Box 14"/>
          <p:cNvSpPr txBox="1">
            <a:spLocks noChangeArrowheads="1"/>
          </p:cNvSpPr>
          <p:nvPr/>
        </p:nvSpPr>
        <p:spPr bwMode="auto">
          <a:xfrm>
            <a:off x="200472" y="834273"/>
            <a:ext cx="1343349" cy="276999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228600" indent="-228600">
              <a:spcBef>
                <a:spcPct val="0"/>
              </a:spcBef>
              <a:buFont typeface="+mj-lt"/>
              <a:buAutoNum type="arabicParenR"/>
            </a:pP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Arial Unicode MS" pitchFamily="50" charset="-127"/>
              </a:rPr>
              <a:t>BM</a:t>
            </a:r>
            <a:r>
              <a:rPr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Arial Unicode MS" pitchFamily="50" charset="-127"/>
              </a:rPr>
              <a:t> 예시</a:t>
            </a:r>
            <a:endParaRPr lang="en-US" altLang="ko-KR" sz="12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  <a:cs typeface="Arial Unicode MS" pitchFamily="50" charset="-127"/>
            </a:endParaRPr>
          </a:p>
        </p:txBody>
      </p:sp>
      <p:sp>
        <p:nvSpPr>
          <p:cNvPr id="4" name="모서리가 둥근 직사각형 3"/>
          <p:cNvSpPr/>
          <p:nvPr/>
        </p:nvSpPr>
        <p:spPr bwMode="auto">
          <a:xfrm>
            <a:off x="1498648" y="818277"/>
            <a:ext cx="1512168" cy="306467"/>
          </a:xfrm>
          <a:prstGeom prst="roundRect">
            <a:avLst/>
          </a:prstGeom>
          <a:solidFill>
            <a:schemeClr val="accent3">
              <a:lumMod val="95000"/>
            </a:schemeClr>
          </a:solidFill>
          <a:ln w="6350" cap="flat" cmpd="sng" algn="ctr">
            <a:solidFill>
              <a:srgbClr val="9DB3AA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R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US" altLang="ko-KR" sz="1200" b="1" dirty="0">
                <a:latin typeface="맑은 고딕" pitchFamily="50" charset="-127"/>
                <a:ea typeface="맑은 고딕" pitchFamily="50" charset="-127"/>
              </a:rPr>
              <a:t>HARDWARE</a:t>
            </a:r>
            <a:endParaRPr kumimoji="1" lang="ko-KR" altLang="en-US" sz="1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직사각형 8"/>
          <p:cNvSpPr/>
          <p:nvPr/>
        </p:nvSpPr>
        <p:spPr bwMode="auto">
          <a:xfrm>
            <a:off x="785319" y="1652002"/>
            <a:ext cx="2166238" cy="547202"/>
          </a:xfrm>
          <a:prstGeom prst="rect">
            <a:avLst/>
          </a:prstGeom>
          <a:noFill/>
          <a:ln w="6350" cap="flat" cmpd="dbl" algn="ctr">
            <a:solidFill>
              <a:srgbClr val="9DB3AA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42900" marR="0" indent="-34290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1" lang="ko-KR" altLang="en-US" sz="9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charset="-127"/>
              <a:ea typeface="굴림" charset="-127"/>
            </a:endParaRPr>
          </a:p>
        </p:txBody>
      </p:sp>
      <p:sp>
        <p:nvSpPr>
          <p:cNvPr id="69" name="Text Box 14"/>
          <p:cNvSpPr txBox="1">
            <a:spLocks noChangeArrowheads="1"/>
          </p:cNvSpPr>
          <p:nvPr/>
        </p:nvSpPr>
        <p:spPr bwMode="auto">
          <a:xfrm>
            <a:off x="128464" y="332656"/>
            <a:ext cx="3730136" cy="276999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342900" indent="-342900">
              <a:buNone/>
            </a:pPr>
            <a:r>
              <a:rPr lang="en-US" altLang="ko-KR" sz="1200" b="1" dirty="0">
                <a:solidFill>
                  <a:srgbClr val="00487E"/>
                </a:solidFill>
                <a:latin typeface="맑은 고딕" pitchFamily="50" charset="-127"/>
                <a:ea typeface="맑은 고딕" pitchFamily="50" charset="-127"/>
              </a:rPr>
              <a:t>5. </a:t>
            </a:r>
            <a:r>
              <a:rPr lang="ko-KR" altLang="en-US" sz="1200" b="1" dirty="0">
                <a:solidFill>
                  <a:srgbClr val="00487E"/>
                </a:solidFill>
                <a:latin typeface="맑은 고딕" pitchFamily="50" charset="-127"/>
                <a:ea typeface="맑은 고딕" pitchFamily="50" charset="-127"/>
              </a:rPr>
              <a:t>업그레이드 과정 </a:t>
            </a:r>
            <a:r>
              <a:rPr lang="en-US" altLang="ko-KR" sz="1200" b="1" dirty="0">
                <a:solidFill>
                  <a:schemeClr val="bg1">
                    <a:lumMod val="85000"/>
                  </a:schemeClr>
                </a:solidFill>
                <a:latin typeface="맑은 고딕" pitchFamily="50" charset="-127"/>
                <a:ea typeface="맑은 고딕" pitchFamily="50" charset="-127"/>
              </a:rPr>
              <a:t>Resource &amp; Work Plan</a:t>
            </a:r>
            <a:endParaRPr lang="ko-KR" altLang="en-US" sz="1200" b="1" dirty="0">
              <a:solidFill>
                <a:schemeClr val="bg1">
                  <a:lumMod val="8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3" name="모서리가 둥근 직사각형 3">
            <a:extLst>
              <a:ext uri="{FF2B5EF4-FFF2-40B4-BE49-F238E27FC236}">
                <a16:creationId xmlns:a16="http://schemas.microsoft.com/office/drawing/2014/main" id="{DC64F3B6-C999-43C9-9D60-831473739B64}"/>
              </a:ext>
            </a:extLst>
          </p:cNvPr>
          <p:cNvSpPr/>
          <p:nvPr/>
        </p:nvSpPr>
        <p:spPr bwMode="auto">
          <a:xfrm>
            <a:off x="3150826" y="818277"/>
            <a:ext cx="1512168" cy="306467"/>
          </a:xfrm>
          <a:prstGeom prst="roundRect">
            <a:avLst/>
          </a:prstGeom>
          <a:solidFill>
            <a:srgbClr val="00C898"/>
          </a:solidFill>
          <a:ln w="6350" cap="flat" cmpd="sng" algn="ctr">
            <a:solidFill>
              <a:srgbClr val="9DB3AA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R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US" altLang="ko-KR" sz="1200" b="1" dirty="0">
                <a:latin typeface="맑은 고딕" pitchFamily="50" charset="-127"/>
                <a:ea typeface="맑은 고딕" pitchFamily="50" charset="-127"/>
              </a:rPr>
              <a:t>PLC SYSTEM</a:t>
            </a:r>
            <a:endParaRPr kumimoji="1" lang="ko-KR" altLang="en-US" sz="1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489598B-3AEC-4AA3-B369-11AFFB3718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3871" y="1744812"/>
            <a:ext cx="240152" cy="42358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743720E-631E-4C26-B834-2386C54DD5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4676" y="1720404"/>
            <a:ext cx="1072069" cy="42358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0E23B22B-00C6-498A-BFCA-1A4359067414}"/>
              </a:ext>
            </a:extLst>
          </p:cNvPr>
          <p:cNvSpPr/>
          <p:nvPr/>
        </p:nvSpPr>
        <p:spPr bwMode="auto">
          <a:xfrm>
            <a:off x="2947398" y="1652002"/>
            <a:ext cx="1359230" cy="547202"/>
          </a:xfrm>
          <a:prstGeom prst="rect">
            <a:avLst/>
          </a:prstGeom>
          <a:noFill/>
          <a:ln w="6350" cap="flat" cmpd="dbl" algn="ctr">
            <a:solidFill>
              <a:srgbClr val="9DB3AA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1" lang="en-US" altLang="ko-KR" sz="9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PLC SYSTEM</a:t>
            </a:r>
            <a:endParaRPr kumimoji="1" lang="ko-KR" altLang="en-US" sz="9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42AC1CC-BC27-483F-887C-6602044FB7BB}"/>
              </a:ext>
            </a:extLst>
          </p:cNvPr>
          <p:cNvSpPr/>
          <p:nvPr/>
        </p:nvSpPr>
        <p:spPr bwMode="auto">
          <a:xfrm>
            <a:off x="785319" y="2986998"/>
            <a:ext cx="2166238" cy="547202"/>
          </a:xfrm>
          <a:prstGeom prst="rect">
            <a:avLst/>
          </a:prstGeom>
          <a:noFill/>
          <a:ln w="6350" cap="flat" cmpd="dbl" algn="ctr">
            <a:solidFill>
              <a:srgbClr val="9DB3AA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42900" marR="0" indent="-34290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1" lang="ko-KR" altLang="en-US" sz="9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charset="-127"/>
              <a:ea typeface="굴림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DCD8D1E-3088-4E71-9C9F-E04905114824}"/>
              </a:ext>
            </a:extLst>
          </p:cNvPr>
          <p:cNvSpPr/>
          <p:nvPr/>
        </p:nvSpPr>
        <p:spPr bwMode="auto">
          <a:xfrm>
            <a:off x="2947398" y="2986998"/>
            <a:ext cx="1359230" cy="547202"/>
          </a:xfrm>
          <a:prstGeom prst="rect">
            <a:avLst/>
          </a:prstGeom>
          <a:noFill/>
          <a:ln w="6350" cap="flat" cmpd="dbl" algn="ctr">
            <a:solidFill>
              <a:srgbClr val="9DB3AA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TRANSMITTER</a:t>
            </a:r>
            <a:endParaRPr kumimoji="1" lang="ko-KR" altLang="en-US" sz="9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F1F1130-9CB3-45C0-9E11-CC698E43E0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1974" y="3008260"/>
            <a:ext cx="440362" cy="495122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52480C96-AB51-44B5-8CE9-F2F107AD2DC6}"/>
              </a:ext>
            </a:extLst>
          </p:cNvPr>
          <p:cNvSpPr/>
          <p:nvPr/>
        </p:nvSpPr>
        <p:spPr bwMode="auto">
          <a:xfrm>
            <a:off x="5153419" y="2288667"/>
            <a:ext cx="2166238" cy="547202"/>
          </a:xfrm>
          <a:prstGeom prst="rect">
            <a:avLst/>
          </a:prstGeom>
          <a:noFill/>
          <a:ln w="6350" cap="flat" cmpd="dbl" algn="ctr">
            <a:solidFill>
              <a:srgbClr val="9DB3AA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42900" marR="0" indent="-34290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1" lang="ko-KR" altLang="en-US" sz="9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charset="-127"/>
              <a:ea typeface="굴림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769C16D-24C1-466B-9A92-92608810A86C}"/>
              </a:ext>
            </a:extLst>
          </p:cNvPr>
          <p:cNvSpPr/>
          <p:nvPr/>
        </p:nvSpPr>
        <p:spPr bwMode="auto">
          <a:xfrm>
            <a:off x="7315498" y="2288667"/>
            <a:ext cx="1359230" cy="547202"/>
          </a:xfrm>
          <a:prstGeom prst="rect">
            <a:avLst/>
          </a:prstGeom>
          <a:noFill/>
          <a:ln w="6350" cap="flat" cmpd="dbl" algn="ctr">
            <a:solidFill>
              <a:srgbClr val="9DB3AA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WIRELESS</a:t>
            </a:r>
            <a:endParaRPr kumimoji="1" lang="ko-KR" altLang="en-US" sz="9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B27A53B1-F549-4355-B31C-7DBB5B3BEA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56018" y="2056876"/>
            <a:ext cx="287062" cy="751522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27BAD1C0-0DFD-467A-AACA-512C0D00E40B}"/>
              </a:ext>
            </a:extLst>
          </p:cNvPr>
          <p:cNvSpPr/>
          <p:nvPr/>
        </p:nvSpPr>
        <p:spPr bwMode="auto">
          <a:xfrm>
            <a:off x="5158240" y="2968158"/>
            <a:ext cx="2166238" cy="547202"/>
          </a:xfrm>
          <a:prstGeom prst="rect">
            <a:avLst/>
          </a:prstGeom>
          <a:noFill/>
          <a:ln w="6350" cap="flat" cmpd="dbl" algn="ctr">
            <a:solidFill>
              <a:srgbClr val="9DB3AA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42900" marR="0" indent="-34290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1" lang="ko-KR" altLang="en-US" sz="9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charset="-127"/>
              <a:ea typeface="굴림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77CB1D0-DA21-49B9-AF7E-AAAAC8DCBB10}"/>
              </a:ext>
            </a:extLst>
          </p:cNvPr>
          <p:cNvSpPr/>
          <p:nvPr/>
        </p:nvSpPr>
        <p:spPr bwMode="auto">
          <a:xfrm>
            <a:off x="7320319" y="2968158"/>
            <a:ext cx="1359230" cy="547202"/>
          </a:xfrm>
          <a:prstGeom prst="rect">
            <a:avLst/>
          </a:prstGeom>
          <a:noFill/>
          <a:ln w="6350" cap="flat" cmpd="dbl" algn="ctr">
            <a:solidFill>
              <a:srgbClr val="9DB3AA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1" lang="en-US" altLang="ko-KR" sz="9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ANALYZER</a:t>
            </a:r>
            <a:endParaRPr kumimoji="1" lang="ko-KR" altLang="en-US" sz="9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BE346382-03E0-4A71-B705-F28FE62F56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83297" y="3019180"/>
            <a:ext cx="601492" cy="445157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A37673A3-BA10-4763-830D-45315D63C08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11494" y="1689937"/>
            <a:ext cx="293833" cy="468528"/>
          </a:xfrm>
          <a:prstGeom prst="rect">
            <a:avLst/>
          </a:prstGeom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60AF38BB-92C4-40C2-8A5E-884EE3844547}"/>
              </a:ext>
            </a:extLst>
          </p:cNvPr>
          <p:cNvSpPr/>
          <p:nvPr/>
        </p:nvSpPr>
        <p:spPr bwMode="auto">
          <a:xfrm>
            <a:off x="5158200" y="1650600"/>
            <a:ext cx="2166238" cy="547202"/>
          </a:xfrm>
          <a:prstGeom prst="rect">
            <a:avLst/>
          </a:prstGeom>
          <a:noFill/>
          <a:ln w="6350" cap="flat" cmpd="dbl" algn="ctr">
            <a:solidFill>
              <a:srgbClr val="9DB3AA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42900" marR="0" indent="-34290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1" lang="ko-KR" altLang="en-US" sz="9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charset="-127"/>
              <a:ea typeface="굴림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36D987A-029B-4B5A-BDFF-D26C4AB2E58E}"/>
              </a:ext>
            </a:extLst>
          </p:cNvPr>
          <p:cNvSpPr/>
          <p:nvPr/>
        </p:nvSpPr>
        <p:spPr bwMode="auto">
          <a:xfrm>
            <a:off x="7320279" y="1650600"/>
            <a:ext cx="1359230" cy="547202"/>
          </a:xfrm>
          <a:prstGeom prst="rect">
            <a:avLst/>
          </a:prstGeom>
          <a:noFill/>
          <a:ln w="6350" cap="flat" cmpd="dbl" algn="ctr">
            <a:solidFill>
              <a:srgbClr val="9DB3AA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1" lang="ko-KR" altLang="en-US" sz="11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인버터통신</a:t>
            </a:r>
            <a:endParaRPr kumimoji="1" lang="ko-KR" altLang="en-US" sz="11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4F87496-063A-4C43-BA19-FFAF7006ACD4}"/>
              </a:ext>
            </a:extLst>
          </p:cNvPr>
          <p:cNvSpPr/>
          <p:nvPr/>
        </p:nvSpPr>
        <p:spPr bwMode="auto">
          <a:xfrm>
            <a:off x="785319" y="3640449"/>
            <a:ext cx="2166238" cy="547202"/>
          </a:xfrm>
          <a:prstGeom prst="rect">
            <a:avLst/>
          </a:prstGeom>
          <a:noFill/>
          <a:ln w="6350" cap="flat" cmpd="dbl" algn="ctr">
            <a:solidFill>
              <a:srgbClr val="9DB3AA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42900" marR="0" indent="-34290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1" lang="ko-KR" altLang="en-US" sz="9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charset="-127"/>
              <a:ea typeface="굴림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3210A95-1A85-4081-92F2-4C0DC5353601}"/>
              </a:ext>
            </a:extLst>
          </p:cNvPr>
          <p:cNvSpPr/>
          <p:nvPr/>
        </p:nvSpPr>
        <p:spPr bwMode="auto">
          <a:xfrm>
            <a:off x="2947398" y="3640449"/>
            <a:ext cx="1359230" cy="547202"/>
          </a:xfrm>
          <a:prstGeom prst="rect">
            <a:avLst/>
          </a:prstGeom>
          <a:noFill/>
          <a:ln w="6350" cap="flat" cmpd="dbl" algn="ctr">
            <a:solidFill>
              <a:srgbClr val="9DB3AA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TRANSMITTER</a:t>
            </a:r>
            <a:endParaRPr kumimoji="1" lang="ko-KR" altLang="en-US" sz="9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0FBA4613-1844-4176-9E96-7CC9D2AB1CD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89313" y="3666489"/>
            <a:ext cx="296591" cy="420967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B4C1DA09-4A53-4759-ABB2-74B0C07C7F1D}"/>
              </a:ext>
            </a:extLst>
          </p:cNvPr>
          <p:cNvGrpSpPr/>
          <p:nvPr/>
        </p:nvGrpSpPr>
        <p:grpSpPr>
          <a:xfrm>
            <a:off x="6538588" y="3652213"/>
            <a:ext cx="383434" cy="547202"/>
            <a:chOff x="5512343" y="4455000"/>
            <a:chExt cx="540994" cy="791137"/>
          </a:xfrm>
        </p:grpSpPr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033801CE-3BF3-4649-A135-B127C7E2B95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723597" y="4455000"/>
              <a:ext cx="329740" cy="738551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50456AC6-75F2-491A-91B0-44EFA984DAF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512343" y="4455000"/>
              <a:ext cx="322680" cy="791137"/>
            </a:xfrm>
            <a:prstGeom prst="rect">
              <a:avLst/>
            </a:prstGeom>
          </p:spPr>
        </p:pic>
      </p:grp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6AFB08CF-38EF-4321-9DC1-B48FE6599722}"/>
              </a:ext>
            </a:extLst>
          </p:cNvPr>
          <p:cNvSpPr/>
          <p:nvPr/>
        </p:nvSpPr>
        <p:spPr bwMode="auto">
          <a:xfrm>
            <a:off x="5163160" y="3636903"/>
            <a:ext cx="2166238" cy="547202"/>
          </a:xfrm>
          <a:prstGeom prst="rect">
            <a:avLst/>
          </a:prstGeom>
          <a:noFill/>
          <a:ln w="6350" cap="flat" cmpd="dbl" algn="ctr">
            <a:solidFill>
              <a:srgbClr val="9DB3AA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42900" marR="0" indent="-34290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1" lang="ko-KR" altLang="en-US" sz="9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charset="-127"/>
              <a:ea typeface="굴림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97DBF8D8-1BCC-46DA-BFB2-F84AC51EF620}"/>
              </a:ext>
            </a:extLst>
          </p:cNvPr>
          <p:cNvSpPr/>
          <p:nvPr/>
        </p:nvSpPr>
        <p:spPr bwMode="auto">
          <a:xfrm>
            <a:off x="7325239" y="3636903"/>
            <a:ext cx="1359230" cy="547202"/>
          </a:xfrm>
          <a:prstGeom prst="rect">
            <a:avLst/>
          </a:prstGeom>
          <a:noFill/>
          <a:ln w="6350" cap="flat" cmpd="dbl" algn="ctr">
            <a:solidFill>
              <a:srgbClr val="9DB3AA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1" lang="en-US" altLang="ko-KR" sz="9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ENCLOSURE</a:t>
            </a:r>
            <a:endParaRPr kumimoji="1" lang="ko-KR" altLang="en-US" sz="9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3296ED5E-26EF-415B-B7DA-1FFFC8AFD2DB}"/>
              </a:ext>
            </a:extLst>
          </p:cNvPr>
          <p:cNvSpPr/>
          <p:nvPr/>
        </p:nvSpPr>
        <p:spPr bwMode="auto">
          <a:xfrm>
            <a:off x="785319" y="2287468"/>
            <a:ext cx="2166238" cy="547202"/>
          </a:xfrm>
          <a:prstGeom prst="rect">
            <a:avLst/>
          </a:prstGeom>
          <a:noFill/>
          <a:ln w="6350" cap="flat" cmpd="dbl" algn="ctr">
            <a:solidFill>
              <a:srgbClr val="9DB3AA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42900" marR="0" indent="-34290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1" lang="ko-KR" altLang="en-US" sz="9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charset="-127"/>
              <a:ea typeface="굴림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7C048432-1CF7-4D21-9E95-5E2A17AD6A9A}"/>
              </a:ext>
            </a:extLst>
          </p:cNvPr>
          <p:cNvSpPr/>
          <p:nvPr/>
        </p:nvSpPr>
        <p:spPr bwMode="auto">
          <a:xfrm>
            <a:off x="2947398" y="2287468"/>
            <a:ext cx="1359230" cy="547202"/>
          </a:xfrm>
          <a:prstGeom prst="rect">
            <a:avLst/>
          </a:prstGeom>
          <a:noFill/>
          <a:ln w="6350" cap="flat" cmpd="dbl" algn="ctr">
            <a:solidFill>
              <a:srgbClr val="9DB3AA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INDUSTRIAL NETWORK</a:t>
            </a:r>
            <a:endParaRPr kumimoji="1" lang="ko-KR" altLang="en-US" sz="9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21C328CD-6DA8-44CB-AC13-646D8CD4B94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53662" y="2401340"/>
            <a:ext cx="888692" cy="352477"/>
          </a:xfrm>
          <a:prstGeom prst="rect">
            <a:avLst/>
          </a:prstGeom>
        </p:spPr>
      </p:pic>
      <p:sp>
        <p:nvSpPr>
          <p:cNvPr id="44" name="직사각형 43">
            <a:extLst>
              <a:ext uri="{FF2B5EF4-FFF2-40B4-BE49-F238E27FC236}">
                <a16:creationId xmlns:a16="http://schemas.microsoft.com/office/drawing/2014/main" id="{CB25546A-1C55-428D-8AAB-B0B833855883}"/>
              </a:ext>
            </a:extLst>
          </p:cNvPr>
          <p:cNvSpPr/>
          <p:nvPr/>
        </p:nvSpPr>
        <p:spPr bwMode="auto">
          <a:xfrm>
            <a:off x="785319" y="4293900"/>
            <a:ext cx="2166238" cy="547202"/>
          </a:xfrm>
          <a:prstGeom prst="rect">
            <a:avLst/>
          </a:prstGeom>
          <a:noFill/>
          <a:ln w="6350" cap="flat" cmpd="dbl" algn="ctr">
            <a:solidFill>
              <a:srgbClr val="9DB3AA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42900" marR="0" indent="-34290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1" lang="ko-KR" altLang="en-US" sz="9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charset="-127"/>
              <a:ea typeface="굴림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02C9DF7C-89B4-4AF1-A0A2-9EB68704E5BF}"/>
              </a:ext>
            </a:extLst>
          </p:cNvPr>
          <p:cNvSpPr/>
          <p:nvPr/>
        </p:nvSpPr>
        <p:spPr bwMode="auto">
          <a:xfrm>
            <a:off x="2947398" y="4293900"/>
            <a:ext cx="1359230" cy="547202"/>
          </a:xfrm>
          <a:prstGeom prst="rect">
            <a:avLst/>
          </a:prstGeom>
          <a:noFill/>
          <a:ln w="6350" cap="flat" cmpd="dbl" algn="ctr">
            <a:solidFill>
              <a:srgbClr val="9DB3AA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1" lang="ko-KR" altLang="en-US" sz="9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59E944FD-972F-42FD-AD05-72C20B2669C2}"/>
              </a:ext>
            </a:extLst>
          </p:cNvPr>
          <p:cNvSpPr/>
          <p:nvPr/>
        </p:nvSpPr>
        <p:spPr bwMode="auto">
          <a:xfrm>
            <a:off x="785319" y="4947351"/>
            <a:ext cx="2166238" cy="547202"/>
          </a:xfrm>
          <a:prstGeom prst="rect">
            <a:avLst/>
          </a:prstGeom>
          <a:noFill/>
          <a:ln w="6350" cap="flat" cmpd="dbl" algn="ctr">
            <a:solidFill>
              <a:srgbClr val="9DB3AA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42900" marR="0" indent="-34290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1" lang="ko-KR" altLang="en-US" sz="9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charset="-127"/>
              <a:ea typeface="굴림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25E0E6D7-9666-472C-8BFF-5D10EE723EE4}"/>
              </a:ext>
            </a:extLst>
          </p:cNvPr>
          <p:cNvSpPr/>
          <p:nvPr/>
        </p:nvSpPr>
        <p:spPr bwMode="auto">
          <a:xfrm>
            <a:off x="2947398" y="4947351"/>
            <a:ext cx="1359230" cy="547202"/>
          </a:xfrm>
          <a:prstGeom prst="rect">
            <a:avLst/>
          </a:prstGeom>
          <a:noFill/>
          <a:ln w="6350" cap="flat" cmpd="dbl" algn="ctr">
            <a:solidFill>
              <a:srgbClr val="9DB3AA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1" lang="ko-KR" altLang="en-US" sz="9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968F1B0A-949B-45CC-8374-6BD93D2902DE}"/>
              </a:ext>
            </a:extLst>
          </p:cNvPr>
          <p:cNvSpPr/>
          <p:nvPr/>
        </p:nvSpPr>
        <p:spPr bwMode="auto">
          <a:xfrm>
            <a:off x="785319" y="5600802"/>
            <a:ext cx="2166238" cy="547202"/>
          </a:xfrm>
          <a:prstGeom prst="rect">
            <a:avLst/>
          </a:prstGeom>
          <a:noFill/>
          <a:ln w="6350" cap="flat" cmpd="dbl" algn="ctr">
            <a:solidFill>
              <a:srgbClr val="9DB3AA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42900" marR="0" indent="-34290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1" lang="ko-KR" altLang="en-US" sz="9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charset="-127"/>
              <a:ea typeface="굴림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DA498191-BF5F-4B09-ACD2-FA4816A7BF96}"/>
              </a:ext>
            </a:extLst>
          </p:cNvPr>
          <p:cNvSpPr/>
          <p:nvPr/>
        </p:nvSpPr>
        <p:spPr bwMode="auto">
          <a:xfrm>
            <a:off x="2947398" y="5600802"/>
            <a:ext cx="1359230" cy="547202"/>
          </a:xfrm>
          <a:prstGeom prst="rect">
            <a:avLst/>
          </a:prstGeom>
          <a:noFill/>
          <a:ln w="6350" cap="flat" cmpd="dbl" algn="ctr">
            <a:solidFill>
              <a:srgbClr val="9DB3AA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1" lang="ko-KR" altLang="en-US" sz="9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D66B0A56-895F-4E01-8217-9CB707AD4A9C}"/>
              </a:ext>
            </a:extLst>
          </p:cNvPr>
          <p:cNvSpPr/>
          <p:nvPr/>
        </p:nvSpPr>
        <p:spPr bwMode="auto">
          <a:xfrm>
            <a:off x="5162359" y="4297365"/>
            <a:ext cx="2166238" cy="547202"/>
          </a:xfrm>
          <a:prstGeom prst="rect">
            <a:avLst/>
          </a:prstGeom>
          <a:noFill/>
          <a:ln w="6350" cap="flat" cmpd="dbl" algn="ctr">
            <a:solidFill>
              <a:srgbClr val="9DB3AA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42900" marR="0" indent="-34290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1" lang="ko-KR" altLang="en-US" sz="9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charset="-127"/>
              <a:ea typeface="굴림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413E5B2B-3AC8-4E66-B41F-6DAC064B6FC1}"/>
              </a:ext>
            </a:extLst>
          </p:cNvPr>
          <p:cNvSpPr/>
          <p:nvPr/>
        </p:nvSpPr>
        <p:spPr bwMode="auto">
          <a:xfrm>
            <a:off x="7324438" y="4297365"/>
            <a:ext cx="1359230" cy="547202"/>
          </a:xfrm>
          <a:prstGeom prst="rect">
            <a:avLst/>
          </a:prstGeom>
          <a:noFill/>
          <a:ln w="6350" cap="flat" cmpd="dbl" algn="ctr">
            <a:solidFill>
              <a:srgbClr val="9DB3AA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1" lang="ko-KR" altLang="en-US" sz="9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C5FE4A24-284B-4C54-BEA0-95E601357B66}"/>
              </a:ext>
            </a:extLst>
          </p:cNvPr>
          <p:cNvSpPr/>
          <p:nvPr/>
        </p:nvSpPr>
        <p:spPr bwMode="auto">
          <a:xfrm>
            <a:off x="5162359" y="4950816"/>
            <a:ext cx="2166238" cy="547202"/>
          </a:xfrm>
          <a:prstGeom prst="rect">
            <a:avLst/>
          </a:prstGeom>
          <a:noFill/>
          <a:ln w="6350" cap="flat" cmpd="dbl" algn="ctr">
            <a:solidFill>
              <a:srgbClr val="9DB3AA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42900" marR="0" indent="-34290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1" lang="ko-KR" altLang="en-US" sz="9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charset="-127"/>
              <a:ea typeface="굴림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3BFC5FEE-5E9A-4ACB-9173-BD2E8F6830A6}"/>
              </a:ext>
            </a:extLst>
          </p:cNvPr>
          <p:cNvSpPr/>
          <p:nvPr/>
        </p:nvSpPr>
        <p:spPr bwMode="auto">
          <a:xfrm>
            <a:off x="7324438" y="4950816"/>
            <a:ext cx="1359230" cy="547202"/>
          </a:xfrm>
          <a:prstGeom prst="rect">
            <a:avLst/>
          </a:prstGeom>
          <a:noFill/>
          <a:ln w="6350" cap="flat" cmpd="dbl" algn="ctr">
            <a:solidFill>
              <a:srgbClr val="9DB3AA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1" lang="ko-KR" altLang="en-US" sz="9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E1BBE505-1716-4622-8875-6FC7348B6018}"/>
              </a:ext>
            </a:extLst>
          </p:cNvPr>
          <p:cNvSpPr/>
          <p:nvPr/>
        </p:nvSpPr>
        <p:spPr bwMode="auto">
          <a:xfrm>
            <a:off x="5162359" y="5604267"/>
            <a:ext cx="2166238" cy="547202"/>
          </a:xfrm>
          <a:prstGeom prst="rect">
            <a:avLst/>
          </a:prstGeom>
          <a:noFill/>
          <a:ln w="6350" cap="flat" cmpd="dbl" algn="ctr">
            <a:solidFill>
              <a:srgbClr val="9DB3AA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42900" marR="0" indent="-34290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1" lang="ko-KR" altLang="en-US" sz="9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charset="-127"/>
              <a:ea typeface="굴림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5216BCA0-94C5-4BA0-AB9B-32B96B44079E}"/>
              </a:ext>
            </a:extLst>
          </p:cNvPr>
          <p:cNvSpPr/>
          <p:nvPr/>
        </p:nvSpPr>
        <p:spPr bwMode="auto">
          <a:xfrm>
            <a:off x="7324438" y="5604267"/>
            <a:ext cx="1359230" cy="547202"/>
          </a:xfrm>
          <a:prstGeom prst="rect">
            <a:avLst/>
          </a:prstGeom>
          <a:noFill/>
          <a:ln w="6350" cap="flat" cmpd="dbl" algn="ctr">
            <a:solidFill>
              <a:srgbClr val="9DB3AA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1" lang="ko-KR" altLang="en-US" sz="9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10162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Box 14"/>
          <p:cNvSpPr txBox="1">
            <a:spLocks noChangeArrowheads="1"/>
          </p:cNvSpPr>
          <p:nvPr/>
        </p:nvSpPr>
        <p:spPr bwMode="auto">
          <a:xfrm>
            <a:off x="200472" y="834273"/>
            <a:ext cx="1343349" cy="276999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228600" indent="-228600">
              <a:spcBef>
                <a:spcPct val="0"/>
              </a:spcBef>
              <a:buFont typeface="+mj-lt"/>
              <a:buAutoNum type="arabicParenR"/>
            </a:pP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Arial Unicode MS" pitchFamily="50" charset="-127"/>
              </a:rPr>
              <a:t>BM</a:t>
            </a:r>
            <a:r>
              <a:rPr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Arial Unicode MS" pitchFamily="50" charset="-127"/>
              </a:rPr>
              <a:t> 예시</a:t>
            </a:r>
            <a:endParaRPr lang="en-US" altLang="ko-KR" sz="12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  <a:cs typeface="Arial Unicode MS" pitchFamily="50" charset="-127"/>
            </a:endParaRPr>
          </a:p>
        </p:txBody>
      </p:sp>
      <p:cxnSp>
        <p:nvCxnSpPr>
          <p:cNvPr id="22" name="직선 연결선 21"/>
          <p:cNvCxnSpPr/>
          <p:nvPr/>
        </p:nvCxnSpPr>
        <p:spPr>
          <a:xfrm>
            <a:off x="6131137" y="1280436"/>
            <a:ext cx="0" cy="5115600"/>
          </a:xfrm>
          <a:prstGeom prst="line">
            <a:avLst/>
          </a:prstGeom>
          <a:ln w="6350">
            <a:solidFill>
              <a:schemeClr val="bg2">
                <a:lumMod val="20000"/>
                <a:lumOff val="8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모서리가 둥근 직사각형 3"/>
          <p:cNvSpPr/>
          <p:nvPr/>
        </p:nvSpPr>
        <p:spPr bwMode="auto">
          <a:xfrm>
            <a:off x="1498648" y="818277"/>
            <a:ext cx="1512168" cy="306467"/>
          </a:xfrm>
          <a:prstGeom prst="roundRect">
            <a:avLst/>
          </a:prstGeom>
          <a:solidFill>
            <a:schemeClr val="accent3">
              <a:lumMod val="95000"/>
            </a:schemeClr>
          </a:solidFill>
          <a:ln w="6350" cap="flat" cmpd="sng" algn="ctr">
            <a:solidFill>
              <a:srgbClr val="9DB3AA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R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US" altLang="ko-KR" sz="1200" b="1" dirty="0">
                <a:latin typeface="맑은 고딕" pitchFamily="50" charset="-127"/>
                <a:ea typeface="맑은 고딕" pitchFamily="50" charset="-127"/>
              </a:rPr>
              <a:t>HARDWARE</a:t>
            </a:r>
            <a:endParaRPr kumimoji="1" lang="ko-KR" altLang="en-US" sz="1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4286" y="3684677"/>
            <a:ext cx="1638300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4482" y="4910385"/>
            <a:ext cx="560054" cy="8253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4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8648" y="4903351"/>
            <a:ext cx="925834" cy="6984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95" name="직선 연결선 94"/>
          <p:cNvCxnSpPr/>
          <p:nvPr/>
        </p:nvCxnSpPr>
        <p:spPr>
          <a:xfrm>
            <a:off x="3141194" y="1628800"/>
            <a:ext cx="2295872" cy="0"/>
          </a:xfrm>
          <a:prstGeom prst="line">
            <a:avLst/>
          </a:prstGeom>
          <a:ln w="6350"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모서리가 둥근 직사각형 95"/>
          <p:cNvSpPr/>
          <p:nvPr/>
        </p:nvSpPr>
        <p:spPr bwMode="auto">
          <a:xfrm>
            <a:off x="5437066" y="1467385"/>
            <a:ext cx="1388142" cy="255389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accent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R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MONITOR</a:t>
            </a:r>
            <a:endParaRPr kumimoji="1" lang="ko-KR" altLang="en-US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97" name="직선 연결선 96"/>
          <p:cNvCxnSpPr/>
          <p:nvPr/>
        </p:nvCxnSpPr>
        <p:spPr>
          <a:xfrm>
            <a:off x="6825208" y="1628800"/>
            <a:ext cx="2295872" cy="0"/>
          </a:xfrm>
          <a:prstGeom prst="line">
            <a:avLst/>
          </a:prstGeom>
          <a:ln w="6350"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 Box 14"/>
          <p:cNvSpPr txBox="1">
            <a:spLocks noChangeArrowheads="1"/>
          </p:cNvSpPr>
          <p:nvPr/>
        </p:nvSpPr>
        <p:spPr bwMode="auto">
          <a:xfrm>
            <a:off x="6844451" y="1397968"/>
            <a:ext cx="2276630" cy="230832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buNone/>
            </a:pP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서버개발용</a:t>
            </a:r>
            <a:endParaRPr lang="en-US" altLang="ko-KR" dirty="0">
              <a:solidFill>
                <a:schemeClr val="bg1">
                  <a:lumMod val="65000"/>
                </a:schemeClr>
              </a:solidFill>
              <a:latin typeface="Arial" pitchFamily="34" charset="0"/>
              <a:ea typeface="맑은 고딕" pitchFamily="50" charset="-127"/>
              <a:cs typeface="Arial" pitchFamily="34" charset="0"/>
            </a:endParaRPr>
          </a:p>
        </p:txBody>
      </p:sp>
      <p:cxnSp>
        <p:nvCxnSpPr>
          <p:cNvPr id="99" name="직선 연결선 98"/>
          <p:cNvCxnSpPr/>
          <p:nvPr/>
        </p:nvCxnSpPr>
        <p:spPr>
          <a:xfrm>
            <a:off x="3141194" y="2516834"/>
            <a:ext cx="2295872" cy="0"/>
          </a:xfrm>
          <a:prstGeom prst="line">
            <a:avLst/>
          </a:prstGeom>
          <a:ln w="6350"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모서리가 둥근 직사각형 99"/>
          <p:cNvSpPr/>
          <p:nvPr/>
        </p:nvSpPr>
        <p:spPr bwMode="auto">
          <a:xfrm>
            <a:off x="5437066" y="2355419"/>
            <a:ext cx="1388142" cy="238363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accent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R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US" altLang="ko-KR" sz="800" b="1">
                <a:latin typeface="맑은 고딕" pitchFamily="50" charset="-127"/>
                <a:ea typeface="맑은 고딕" pitchFamily="50" charset="-127"/>
              </a:rPr>
              <a:t>SERVER(</a:t>
            </a:r>
            <a:r>
              <a:rPr lang="ko-KR" altLang="en-US" sz="800" b="1" dirty="0">
                <a:latin typeface="맑은 고딕" pitchFamily="50" charset="-127"/>
                <a:ea typeface="맑은 고딕" pitchFamily="50" charset="-127"/>
              </a:rPr>
              <a:t>워크스테이션급</a:t>
            </a:r>
            <a:r>
              <a:rPr lang="en-US" altLang="ko-KR" sz="800" b="1" dirty="0">
                <a:latin typeface="맑은 고딕" pitchFamily="50" charset="-127"/>
                <a:ea typeface="맑은 고딕" pitchFamily="50" charset="-127"/>
              </a:rPr>
              <a:t>)</a:t>
            </a:r>
            <a:endParaRPr kumimoji="1" lang="ko-KR" altLang="en-US" sz="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101" name="직선 연결선 100"/>
          <p:cNvCxnSpPr/>
          <p:nvPr/>
        </p:nvCxnSpPr>
        <p:spPr>
          <a:xfrm>
            <a:off x="6825208" y="2516834"/>
            <a:ext cx="2295872" cy="0"/>
          </a:xfrm>
          <a:prstGeom prst="line">
            <a:avLst/>
          </a:prstGeom>
          <a:ln w="6350"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 Box 14"/>
          <p:cNvSpPr txBox="1">
            <a:spLocks noChangeArrowheads="1"/>
          </p:cNvSpPr>
          <p:nvPr/>
        </p:nvSpPr>
        <p:spPr bwMode="auto">
          <a:xfrm>
            <a:off x="6844451" y="2286002"/>
            <a:ext cx="2276630" cy="230832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buNone/>
            </a:pP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개발 및 유지보수용</a:t>
            </a:r>
            <a:endParaRPr lang="en-US" altLang="ko-KR" dirty="0">
              <a:solidFill>
                <a:schemeClr val="bg1">
                  <a:lumMod val="65000"/>
                </a:schemeClr>
              </a:solidFill>
              <a:latin typeface="Arial" pitchFamily="34" charset="0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103" name="Text Box 14"/>
          <p:cNvSpPr txBox="1">
            <a:spLocks noChangeArrowheads="1"/>
          </p:cNvSpPr>
          <p:nvPr/>
        </p:nvSpPr>
        <p:spPr bwMode="auto">
          <a:xfrm>
            <a:off x="3141194" y="1397968"/>
            <a:ext cx="2170930" cy="230832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buNone/>
            </a:pP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ATEN, CL3801</a:t>
            </a:r>
          </a:p>
        </p:txBody>
      </p:sp>
      <p:sp>
        <p:nvSpPr>
          <p:cNvPr id="104" name="Text Box 14"/>
          <p:cNvSpPr txBox="1">
            <a:spLocks noChangeArrowheads="1"/>
          </p:cNvSpPr>
          <p:nvPr/>
        </p:nvSpPr>
        <p:spPr bwMode="auto">
          <a:xfrm>
            <a:off x="3141194" y="2286002"/>
            <a:ext cx="2170930" cy="230832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buNone/>
            </a:pP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HP, Workstation Z4</a:t>
            </a:r>
          </a:p>
        </p:txBody>
      </p:sp>
      <p:cxnSp>
        <p:nvCxnSpPr>
          <p:cNvPr id="130" name="직선 연결선 129"/>
          <p:cNvCxnSpPr/>
          <p:nvPr/>
        </p:nvCxnSpPr>
        <p:spPr>
          <a:xfrm>
            <a:off x="3141194" y="3884702"/>
            <a:ext cx="2295872" cy="0"/>
          </a:xfrm>
          <a:prstGeom prst="line">
            <a:avLst/>
          </a:prstGeom>
          <a:ln w="6350"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모서리가 둥근 직사각형 130"/>
          <p:cNvSpPr/>
          <p:nvPr/>
        </p:nvSpPr>
        <p:spPr bwMode="auto">
          <a:xfrm>
            <a:off x="5437066" y="3723287"/>
            <a:ext cx="1388142" cy="255389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accent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R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1" lang="en-US" altLang="ko-KR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SWITCH HUB</a:t>
            </a:r>
            <a:endParaRPr kumimoji="1" lang="ko-KR" altLang="en-US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132" name="직선 연결선 131"/>
          <p:cNvCxnSpPr/>
          <p:nvPr/>
        </p:nvCxnSpPr>
        <p:spPr>
          <a:xfrm>
            <a:off x="6825208" y="3884702"/>
            <a:ext cx="2295872" cy="0"/>
          </a:xfrm>
          <a:prstGeom prst="line">
            <a:avLst/>
          </a:prstGeom>
          <a:ln w="6350"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Text Box 14"/>
          <p:cNvSpPr txBox="1">
            <a:spLocks noChangeArrowheads="1"/>
          </p:cNvSpPr>
          <p:nvPr/>
        </p:nvSpPr>
        <p:spPr bwMode="auto">
          <a:xfrm>
            <a:off x="3141194" y="3653870"/>
            <a:ext cx="2170930" cy="230832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buNone/>
            </a:pP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CISCO, WS-C2960S-24TS-L</a:t>
            </a:r>
          </a:p>
        </p:txBody>
      </p:sp>
      <p:sp>
        <p:nvSpPr>
          <p:cNvPr id="134" name="Text Box 14"/>
          <p:cNvSpPr txBox="1">
            <a:spLocks noChangeArrowheads="1"/>
          </p:cNvSpPr>
          <p:nvPr/>
        </p:nvSpPr>
        <p:spPr bwMode="auto">
          <a:xfrm>
            <a:off x="6844450" y="3674759"/>
            <a:ext cx="2276630" cy="230832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buNone/>
            </a:pP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24PORT HUB</a:t>
            </a:r>
          </a:p>
        </p:txBody>
      </p:sp>
      <p:cxnSp>
        <p:nvCxnSpPr>
          <p:cNvPr id="140" name="직선 연결선 139"/>
          <p:cNvCxnSpPr/>
          <p:nvPr/>
        </p:nvCxnSpPr>
        <p:spPr>
          <a:xfrm>
            <a:off x="3128008" y="5356776"/>
            <a:ext cx="2295872" cy="0"/>
          </a:xfrm>
          <a:prstGeom prst="line">
            <a:avLst/>
          </a:prstGeom>
          <a:ln w="6350"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모서리가 둥근 직사각형 140"/>
          <p:cNvSpPr/>
          <p:nvPr/>
        </p:nvSpPr>
        <p:spPr bwMode="auto">
          <a:xfrm>
            <a:off x="5423880" y="5195361"/>
            <a:ext cx="1388142" cy="255389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accent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R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1" lang="en-US" altLang="ko-KR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CLIENT</a:t>
            </a:r>
            <a:r>
              <a:rPr kumimoji="1" lang="en-US" altLang="ko-KR" b="1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 SET</a:t>
            </a:r>
            <a:endParaRPr kumimoji="1" lang="ko-KR" altLang="en-US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142" name="직선 연결선 141"/>
          <p:cNvCxnSpPr/>
          <p:nvPr/>
        </p:nvCxnSpPr>
        <p:spPr>
          <a:xfrm>
            <a:off x="6812022" y="5356776"/>
            <a:ext cx="2295872" cy="0"/>
          </a:xfrm>
          <a:prstGeom prst="line">
            <a:avLst/>
          </a:prstGeom>
          <a:ln w="6350"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Text Box 14"/>
          <p:cNvSpPr txBox="1">
            <a:spLocks noChangeArrowheads="1"/>
          </p:cNvSpPr>
          <p:nvPr/>
        </p:nvSpPr>
        <p:spPr bwMode="auto">
          <a:xfrm>
            <a:off x="3128008" y="5125944"/>
            <a:ext cx="2170930" cy="230832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buNone/>
            </a:pP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HP, Workstation Z4 &amp; 27in Monitor</a:t>
            </a:r>
          </a:p>
        </p:txBody>
      </p:sp>
      <p:sp>
        <p:nvSpPr>
          <p:cNvPr id="144" name="Text Box 14"/>
          <p:cNvSpPr txBox="1">
            <a:spLocks noChangeArrowheads="1"/>
          </p:cNvSpPr>
          <p:nvPr/>
        </p:nvSpPr>
        <p:spPr bwMode="auto">
          <a:xfrm>
            <a:off x="6831264" y="5146833"/>
            <a:ext cx="2276630" cy="230832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buNone/>
            </a:pP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CLIENT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용 워크스테이션</a:t>
            </a:r>
            <a:endParaRPr lang="en-US" altLang="ko-KR" dirty="0">
              <a:solidFill>
                <a:schemeClr val="bg1">
                  <a:lumMod val="65000"/>
                </a:schemeClr>
              </a:solidFill>
              <a:latin typeface="Arial" pitchFamily="34" charset="0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9" name="직사각형 8"/>
          <p:cNvSpPr/>
          <p:nvPr/>
        </p:nvSpPr>
        <p:spPr bwMode="auto">
          <a:xfrm>
            <a:off x="1213562" y="1397968"/>
            <a:ext cx="1872208" cy="2920232"/>
          </a:xfrm>
          <a:prstGeom prst="rect">
            <a:avLst/>
          </a:prstGeom>
          <a:noFill/>
          <a:ln w="6350" cap="flat" cmpd="dbl" algn="ctr">
            <a:solidFill>
              <a:srgbClr val="9DB3AA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42900" marR="0" indent="-34290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1" lang="ko-KR" altLang="en-US" sz="9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charset="-127"/>
              <a:ea typeface="굴림" charset="-127"/>
            </a:endParaRPr>
          </a:p>
        </p:txBody>
      </p:sp>
      <p:sp>
        <p:nvSpPr>
          <p:cNvPr id="145" name="Text Box 14"/>
          <p:cNvSpPr txBox="1">
            <a:spLocks noChangeArrowheads="1"/>
          </p:cNvSpPr>
          <p:nvPr/>
        </p:nvSpPr>
        <p:spPr bwMode="auto">
          <a:xfrm>
            <a:off x="319375" y="2276872"/>
            <a:ext cx="797830" cy="230832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buNone/>
            </a:pP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Rack Mount</a:t>
            </a:r>
          </a:p>
        </p:txBody>
      </p:sp>
      <p:sp>
        <p:nvSpPr>
          <p:cNvPr id="69" name="Text Box 14"/>
          <p:cNvSpPr txBox="1">
            <a:spLocks noChangeArrowheads="1"/>
          </p:cNvSpPr>
          <p:nvPr/>
        </p:nvSpPr>
        <p:spPr bwMode="auto">
          <a:xfrm>
            <a:off x="128464" y="332656"/>
            <a:ext cx="3593336" cy="276999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342900" indent="-342900">
              <a:buNone/>
            </a:pPr>
            <a:r>
              <a:rPr lang="en-US" altLang="ko-KR" sz="1200" b="1" dirty="0">
                <a:solidFill>
                  <a:srgbClr val="00487E"/>
                </a:solidFill>
                <a:latin typeface="맑은 고딕" pitchFamily="50" charset="-127"/>
                <a:ea typeface="맑은 고딕" pitchFamily="50" charset="-127"/>
              </a:rPr>
              <a:t>5. </a:t>
            </a:r>
            <a:r>
              <a:rPr lang="ko-KR" altLang="en-US" sz="1200" b="1" dirty="0">
                <a:solidFill>
                  <a:srgbClr val="00487E"/>
                </a:solidFill>
                <a:latin typeface="맑은 고딕" pitchFamily="50" charset="-127"/>
                <a:ea typeface="맑은 고딕" pitchFamily="50" charset="-127"/>
              </a:rPr>
              <a:t>업그레이드 과정 </a:t>
            </a:r>
            <a:r>
              <a:rPr lang="en-US" altLang="ko-KR" sz="1200" b="1" dirty="0">
                <a:solidFill>
                  <a:schemeClr val="bg1">
                    <a:lumMod val="85000"/>
                  </a:schemeClr>
                </a:solidFill>
                <a:latin typeface="맑은 고딕" pitchFamily="50" charset="-127"/>
                <a:ea typeface="맑은 고딕" pitchFamily="50" charset="-127"/>
              </a:rPr>
              <a:t>Resource &amp; Work Plan</a:t>
            </a:r>
            <a:endParaRPr lang="ko-KR" altLang="en-US" sz="1200" b="1" dirty="0">
              <a:solidFill>
                <a:schemeClr val="bg1">
                  <a:lumMod val="8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BDB5D79-24F9-4492-AB03-3D4508F336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4274" y="1405397"/>
            <a:ext cx="1279489" cy="83748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884F958-3630-4A11-88F0-98FC12C3EF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16553" y="2546538"/>
            <a:ext cx="748048" cy="923123"/>
          </a:xfrm>
          <a:prstGeom prst="rect">
            <a:avLst/>
          </a:prstGeom>
        </p:spPr>
      </p:pic>
      <p:sp>
        <p:nvSpPr>
          <p:cNvPr id="33" name="모서리가 둥근 직사각형 3">
            <a:extLst>
              <a:ext uri="{FF2B5EF4-FFF2-40B4-BE49-F238E27FC236}">
                <a16:creationId xmlns:a16="http://schemas.microsoft.com/office/drawing/2014/main" id="{DC64F3B6-C999-43C9-9D60-831473739B64}"/>
              </a:ext>
            </a:extLst>
          </p:cNvPr>
          <p:cNvSpPr/>
          <p:nvPr/>
        </p:nvSpPr>
        <p:spPr bwMode="auto">
          <a:xfrm>
            <a:off x="3150826" y="818277"/>
            <a:ext cx="1512168" cy="306467"/>
          </a:xfrm>
          <a:prstGeom prst="roundRect">
            <a:avLst/>
          </a:prstGeom>
          <a:solidFill>
            <a:srgbClr val="FFFF00"/>
          </a:solidFill>
          <a:ln w="6350" cap="flat" cmpd="sng" algn="ctr">
            <a:solidFill>
              <a:srgbClr val="9DB3AA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R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1" lang="en-US" altLang="ko-KR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PC</a:t>
            </a:r>
            <a:r>
              <a:rPr kumimoji="1" lang="ko-KR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류</a:t>
            </a:r>
          </a:p>
        </p:txBody>
      </p:sp>
    </p:spTree>
    <p:extLst>
      <p:ext uri="{BB962C8B-B14F-4D97-AF65-F5344CB8AC3E}">
        <p14:creationId xmlns:p14="http://schemas.microsoft.com/office/powerpoint/2010/main" val="27027137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Box 14"/>
          <p:cNvSpPr txBox="1">
            <a:spLocks noChangeArrowheads="1"/>
          </p:cNvSpPr>
          <p:nvPr/>
        </p:nvSpPr>
        <p:spPr bwMode="auto">
          <a:xfrm>
            <a:off x="128464" y="332656"/>
            <a:ext cx="3154585" cy="276999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342900" indent="-342900">
              <a:buNone/>
            </a:pPr>
            <a:r>
              <a:rPr lang="en-US" altLang="ko-KR" sz="1200" b="1" dirty="0">
                <a:solidFill>
                  <a:srgbClr val="00487E"/>
                </a:solidFill>
                <a:latin typeface="맑은 고딕" pitchFamily="50" charset="-127"/>
                <a:ea typeface="맑은 고딕" pitchFamily="50" charset="-127"/>
              </a:rPr>
              <a:t>0. </a:t>
            </a:r>
            <a:r>
              <a:rPr lang="ko-KR" altLang="en-US" sz="1200" b="1" dirty="0">
                <a:solidFill>
                  <a:srgbClr val="00487E"/>
                </a:solidFill>
                <a:latin typeface="맑은 고딕" pitchFamily="50" charset="-127"/>
                <a:ea typeface="맑은 고딕" pitchFamily="50" charset="-127"/>
              </a:rPr>
              <a:t>이력사항 </a:t>
            </a:r>
            <a:endParaRPr lang="ko-KR" altLang="en-US" sz="1200" b="1" dirty="0">
              <a:solidFill>
                <a:schemeClr val="bg1">
                  <a:lumMod val="8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9C0C26FE-ED8A-40C2-84B7-0DCCFAC37FEA}"/>
              </a:ext>
            </a:extLst>
          </p:cNvPr>
          <p:cNvSpPr/>
          <p:nvPr/>
        </p:nvSpPr>
        <p:spPr>
          <a:xfrm>
            <a:off x="1464600" y="1418673"/>
            <a:ext cx="1641600" cy="478800"/>
          </a:xfrm>
          <a:prstGeom prst="roundRect">
            <a:avLst>
              <a:gd name="adj" fmla="val 5369"/>
            </a:avLst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36000" tIns="0" rIns="36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08000" algn="dist">
              <a:buNone/>
            </a:pPr>
            <a:r>
              <a:rPr lang="ko-KR" altLang="en-US" sz="1600" b="1">
                <a:solidFill>
                  <a:schemeClr val="tx2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  <a:sym typeface="Wingdings" panose="05000000000000000000" pitchFamily="2" charset="2"/>
              </a:rPr>
              <a:t>업 력</a:t>
            </a:r>
            <a:endParaRPr lang="en-US" altLang="ko-KR" sz="1600" b="1" dirty="0">
              <a:solidFill>
                <a:schemeClr val="tx2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A69BC7D3-769F-42CE-BA4D-6BCA862055BC}"/>
              </a:ext>
            </a:extLst>
          </p:cNvPr>
          <p:cNvSpPr/>
          <p:nvPr/>
        </p:nvSpPr>
        <p:spPr>
          <a:xfrm>
            <a:off x="3174600" y="1418673"/>
            <a:ext cx="3146400" cy="478800"/>
          </a:xfrm>
          <a:prstGeom prst="roundRect">
            <a:avLst>
              <a:gd name="adj" fmla="val 5369"/>
            </a:avLst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36000" tIns="0" rIns="36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None/>
            </a:pPr>
            <a:r>
              <a:rPr lang="en-US" altLang="ko-KR" sz="16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  <a:sym typeface="Wingdings" panose="05000000000000000000" pitchFamily="2" charset="2"/>
              </a:rPr>
              <a:t>8</a:t>
            </a:r>
            <a:r>
              <a:rPr lang="ko-KR" altLang="en-US" sz="1600" b="1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  <a:sym typeface="Wingdings" panose="05000000000000000000" pitchFamily="2" charset="2"/>
              </a:rPr>
              <a:t>년차</a:t>
            </a:r>
            <a:r>
              <a:rPr lang="ko-KR" altLang="en-US" sz="16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altLang="ko-KR" sz="16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  <a:sym typeface="Wingdings" panose="05000000000000000000" pitchFamily="2" charset="2"/>
              </a:rPr>
              <a:t>(2014.11~)</a:t>
            </a: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6C597D82-3D0B-4459-92E7-AC0426BF4533}"/>
              </a:ext>
            </a:extLst>
          </p:cNvPr>
          <p:cNvSpPr/>
          <p:nvPr/>
        </p:nvSpPr>
        <p:spPr>
          <a:xfrm>
            <a:off x="1464600" y="2315698"/>
            <a:ext cx="1641600" cy="478800"/>
          </a:xfrm>
          <a:prstGeom prst="roundRect">
            <a:avLst>
              <a:gd name="adj" fmla="val 5369"/>
            </a:avLst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36000" tIns="0" rIns="36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08000" algn="dist">
              <a:buNone/>
            </a:pPr>
            <a:r>
              <a:rPr lang="ko-KR" altLang="en-US" sz="1600" b="1" dirty="0">
                <a:solidFill>
                  <a:schemeClr val="tx2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  <a:sym typeface="Wingdings" panose="05000000000000000000" pitchFamily="2" charset="2"/>
              </a:rPr>
              <a:t>주 소</a:t>
            </a:r>
            <a:endParaRPr lang="en-US" altLang="ko-KR" sz="1600" b="1" dirty="0">
              <a:solidFill>
                <a:schemeClr val="tx2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EF4D7B0F-0632-40CE-87D9-4DAFD0CA51EB}"/>
              </a:ext>
            </a:extLst>
          </p:cNvPr>
          <p:cNvSpPr/>
          <p:nvPr/>
        </p:nvSpPr>
        <p:spPr>
          <a:xfrm>
            <a:off x="3174600" y="2315698"/>
            <a:ext cx="3146400" cy="478800"/>
          </a:xfrm>
          <a:prstGeom prst="roundRect">
            <a:avLst>
              <a:gd name="adj" fmla="val 5369"/>
            </a:avLst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36000" tIns="0" rIns="36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buNone/>
            </a:pPr>
            <a:r>
              <a:rPr lang="ko-KR" altLang="en-US" sz="1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  <a:sym typeface="Wingdings" panose="05000000000000000000" pitchFamily="2" charset="2"/>
              </a:rPr>
              <a:t>경기도 성남시 중원구 하대원동 아파트 </a:t>
            </a:r>
            <a:r>
              <a:rPr lang="en-US" altLang="ko-KR" sz="1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  <a:sym typeface="Wingdings" panose="05000000000000000000" pitchFamily="2" charset="2"/>
              </a:rPr>
              <a:t>1007</a:t>
            </a:r>
            <a:r>
              <a:rPr lang="ko-KR" altLang="en-US" sz="1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  <a:sym typeface="Wingdings" panose="05000000000000000000" pitchFamily="2" charset="2"/>
              </a:rPr>
              <a:t>동 </a:t>
            </a:r>
            <a:r>
              <a:rPr lang="en-US" altLang="ko-KR" sz="1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  <a:sym typeface="Wingdings" panose="05000000000000000000" pitchFamily="2" charset="2"/>
              </a:rPr>
              <a:t>603</a:t>
            </a:r>
            <a:r>
              <a:rPr lang="ko-KR" altLang="en-US" sz="1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  <a:sym typeface="Wingdings" panose="05000000000000000000" pitchFamily="2" charset="2"/>
              </a:rPr>
              <a:t>호</a:t>
            </a:r>
            <a:endParaRPr lang="en-US" altLang="ko-KR" sz="14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A2DB3F44-7099-451C-BA6D-EE4F6E389768}"/>
              </a:ext>
            </a:extLst>
          </p:cNvPr>
          <p:cNvSpPr/>
          <p:nvPr/>
        </p:nvSpPr>
        <p:spPr>
          <a:xfrm>
            <a:off x="1464600" y="3189600"/>
            <a:ext cx="1641600" cy="478800"/>
          </a:xfrm>
          <a:prstGeom prst="roundRect">
            <a:avLst>
              <a:gd name="adj" fmla="val 5369"/>
            </a:avLst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36000" tIns="0" rIns="36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08000" algn="dist">
              <a:buNone/>
            </a:pPr>
            <a:r>
              <a:rPr lang="ko-KR" altLang="en-US" sz="1600" b="1" dirty="0">
                <a:solidFill>
                  <a:schemeClr val="tx2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  <a:sym typeface="Wingdings" panose="05000000000000000000" pitchFamily="2" charset="2"/>
              </a:rPr>
              <a:t>주거래처</a:t>
            </a:r>
            <a:endParaRPr lang="en-US" altLang="ko-KR" sz="1600" b="1" dirty="0">
              <a:solidFill>
                <a:schemeClr val="tx2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BD17D12C-F9B0-4807-B4EB-FB7A690DEC7C}"/>
              </a:ext>
            </a:extLst>
          </p:cNvPr>
          <p:cNvSpPr/>
          <p:nvPr/>
        </p:nvSpPr>
        <p:spPr>
          <a:xfrm>
            <a:off x="3174600" y="3189600"/>
            <a:ext cx="3146400" cy="478800"/>
          </a:xfrm>
          <a:prstGeom prst="roundRect">
            <a:avLst>
              <a:gd name="adj" fmla="val 5369"/>
            </a:avLst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36000" tIns="0" rIns="36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None/>
            </a:pPr>
            <a:r>
              <a:rPr lang="ko-KR" altLang="en-US" sz="1400" b="1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  <a:sym typeface="Wingdings" panose="05000000000000000000" pitchFamily="2" charset="2"/>
              </a:rPr>
              <a:t>유한킴벌리</a:t>
            </a:r>
            <a:r>
              <a:rPr lang="en-US" altLang="ko-KR" sz="1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  <a:sym typeface="Wingdings" panose="05000000000000000000" pitchFamily="2" charset="2"/>
              </a:rPr>
              <a:t>/KCC/NALCO</a:t>
            </a: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262008DB-4536-474D-BFD1-961920D9FC84}"/>
              </a:ext>
            </a:extLst>
          </p:cNvPr>
          <p:cNvSpPr/>
          <p:nvPr/>
        </p:nvSpPr>
        <p:spPr>
          <a:xfrm>
            <a:off x="1464600" y="4037128"/>
            <a:ext cx="1641600" cy="478800"/>
          </a:xfrm>
          <a:prstGeom prst="roundRect">
            <a:avLst>
              <a:gd name="adj" fmla="val 5369"/>
            </a:avLst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36000" tIns="0" rIns="36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08000" algn="dist">
              <a:buNone/>
            </a:pPr>
            <a:r>
              <a:rPr lang="ko-KR" altLang="en-US" sz="1600" b="1" dirty="0">
                <a:solidFill>
                  <a:schemeClr val="tx2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  <a:sym typeface="Wingdings" panose="05000000000000000000" pitchFamily="2" charset="2"/>
              </a:rPr>
              <a:t>전공</a:t>
            </a:r>
            <a:endParaRPr lang="en-US" altLang="ko-KR" sz="1600" b="1" dirty="0">
              <a:solidFill>
                <a:schemeClr val="tx2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44C7C5DE-0C5A-4063-BB70-832825757E9E}"/>
              </a:ext>
            </a:extLst>
          </p:cNvPr>
          <p:cNvSpPr/>
          <p:nvPr/>
        </p:nvSpPr>
        <p:spPr>
          <a:xfrm>
            <a:off x="3174600" y="4037128"/>
            <a:ext cx="3146400" cy="478800"/>
          </a:xfrm>
          <a:prstGeom prst="roundRect">
            <a:avLst>
              <a:gd name="adj" fmla="val 5369"/>
            </a:avLst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36000" tIns="0" rIns="36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None/>
            </a:pPr>
            <a:r>
              <a:rPr lang="ko-KR" altLang="en-US" sz="1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  <a:sym typeface="Wingdings" panose="05000000000000000000" pitchFamily="2" charset="2"/>
              </a:rPr>
              <a:t>전기정보과</a:t>
            </a:r>
            <a:endParaRPr lang="en-US" altLang="ko-KR" sz="14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5B264B4D-D137-4B7B-9986-BB59F82F8913}"/>
              </a:ext>
            </a:extLst>
          </p:cNvPr>
          <p:cNvSpPr/>
          <p:nvPr/>
        </p:nvSpPr>
        <p:spPr>
          <a:xfrm>
            <a:off x="1806600" y="828077"/>
            <a:ext cx="3967199" cy="478800"/>
          </a:xfrm>
          <a:prstGeom prst="roundRect">
            <a:avLst>
              <a:gd name="adj" fmla="val 5369"/>
            </a:avLst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36000" tIns="0" rIns="36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None/>
            </a:pPr>
            <a:r>
              <a:rPr lang="ko-KR" altLang="en-US" sz="2000" b="1" dirty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  <a:sym typeface="Wingdings" panose="05000000000000000000" pitchFamily="2" charset="2"/>
              </a:rPr>
              <a:t>이력 사항</a:t>
            </a:r>
            <a:endParaRPr lang="en-US" altLang="ko-KR" sz="2000" b="1" dirty="0">
              <a:solidFill>
                <a:schemeClr val="accent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FB2C230A-38B7-4031-8017-0E0707C16AB1}"/>
              </a:ext>
            </a:extLst>
          </p:cNvPr>
          <p:cNvSpPr/>
          <p:nvPr/>
        </p:nvSpPr>
        <p:spPr>
          <a:xfrm>
            <a:off x="1464600" y="4818196"/>
            <a:ext cx="1641600" cy="1506523"/>
          </a:xfrm>
          <a:prstGeom prst="roundRect">
            <a:avLst>
              <a:gd name="adj" fmla="val 5369"/>
            </a:avLst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36000" tIns="0" rIns="36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08000" algn="dist">
              <a:buNone/>
            </a:pPr>
            <a:r>
              <a:rPr lang="ko-KR" altLang="en-US" sz="1600" b="1" dirty="0">
                <a:solidFill>
                  <a:schemeClr val="tx2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  <a:sym typeface="Wingdings" panose="05000000000000000000" pitchFamily="2" charset="2"/>
              </a:rPr>
              <a:t>진행업무</a:t>
            </a:r>
            <a:endParaRPr lang="en-US" altLang="ko-KR" sz="1600" b="1" dirty="0">
              <a:solidFill>
                <a:schemeClr val="tx2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867E3835-1A44-40B2-8EFD-AD702FE84787}"/>
              </a:ext>
            </a:extLst>
          </p:cNvPr>
          <p:cNvSpPr/>
          <p:nvPr/>
        </p:nvSpPr>
        <p:spPr>
          <a:xfrm>
            <a:off x="3174600" y="4827332"/>
            <a:ext cx="3146400" cy="1506523"/>
          </a:xfrm>
          <a:prstGeom prst="roundRect">
            <a:avLst>
              <a:gd name="adj" fmla="val 5369"/>
            </a:avLst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36000" tIns="0" rIns="36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50000"/>
              </a:lnSpc>
              <a:buNone/>
            </a:pPr>
            <a:endParaRPr lang="en-US" altLang="ko-KR" sz="10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  <a:buNone/>
            </a:pPr>
            <a:r>
              <a:rPr lang="en-US" altLang="ko-KR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  <a:sym typeface="Wingdings" panose="05000000000000000000" pitchFamily="2" charset="2"/>
              </a:rPr>
              <a:t>PLC SERVO DRIVE CONTROL </a:t>
            </a:r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  <a:sym typeface="Wingdings" panose="05000000000000000000" pitchFamily="2" charset="2"/>
              </a:rPr>
              <a:t>및 상위 </a:t>
            </a:r>
            <a:r>
              <a:rPr lang="en-US" altLang="ko-KR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  <a:sym typeface="Wingdings" panose="05000000000000000000" pitchFamily="2" charset="2"/>
              </a:rPr>
              <a:t>MES </a:t>
            </a:r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  <a:sym typeface="Wingdings" panose="05000000000000000000" pitchFamily="2" charset="2"/>
              </a:rPr>
              <a:t>데이터연결</a:t>
            </a:r>
            <a:r>
              <a:rPr lang="en-US" altLang="ko-KR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  <a:sym typeface="Wingdings" panose="05000000000000000000" pitchFamily="2" charset="2"/>
              </a:rPr>
              <a:t>(ControlLogix5000,</a:t>
            </a:r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altLang="ko-KR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  <a:sym typeface="Wingdings" panose="05000000000000000000" pitchFamily="2" charset="2"/>
              </a:rPr>
              <a:t>RSLogix5 &amp; 500)</a:t>
            </a:r>
          </a:p>
          <a:p>
            <a:pPr>
              <a:lnSpc>
                <a:spcPct val="150000"/>
              </a:lnSpc>
              <a:buNone/>
            </a:pPr>
            <a:r>
              <a:rPr lang="en-US" altLang="ko-KR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  <a:sym typeface="Wingdings" panose="05000000000000000000" pitchFamily="2" charset="2"/>
              </a:rPr>
              <a:t>HMI </a:t>
            </a:r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  <a:sym typeface="Wingdings" panose="05000000000000000000" pitchFamily="2" charset="2"/>
              </a:rPr>
              <a:t>화면 작화 및 </a:t>
            </a:r>
            <a:r>
              <a:rPr lang="en-US" altLang="ko-KR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  <a:sym typeface="Wingdings" panose="05000000000000000000" pitchFamily="2" charset="2"/>
              </a:rPr>
              <a:t>DB </a:t>
            </a:r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  <a:sym typeface="Wingdings" panose="05000000000000000000" pitchFamily="2" charset="2"/>
              </a:rPr>
              <a:t>연동</a:t>
            </a:r>
            <a:r>
              <a:rPr lang="en-US" altLang="ko-KR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  <a:sym typeface="Wingdings" panose="05000000000000000000" pitchFamily="2" charset="2"/>
              </a:rPr>
              <a:t>(Intouch, FTVIEW ME,MS-SQL)</a:t>
            </a:r>
          </a:p>
          <a:p>
            <a:pPr>
              <a:lnSpc>
                <a:spcPct val="150000"/>
              </a:lnSpc>
              <a:buNone/>
            </a:pPr>
            <a:r>
              <a:rPr lang="en-US" altLang="ko-KR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  <a:sym typeface="Wingdings" panose="05000000000000000000" pitchFamily="2" charset="2"/>
              </a:rPr>
              <a:t>C# </a:t>
            </a:r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  <a:sym typeface="Wingdings" panose="05000000000000000000" pitchFamily="2" charset="2"/>
              </a:rPr>
              <a:t>데스크탑 어플리케이션</a:t>
            </a:r>
            <a:r>
              <a:rPr lang="en-US" altLang="ko-KR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  <a:sym typeface="Wingdings" panose="05000000000000000000" pitchFamily="2" charset="2"/>
              </a:rPr>
              <a:t>(</a:t>
            </a:r>
            <a:r>
              <a:rPr lang="en-US" altLang="ko-KR" sz="1000" b="1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  <a:sym typeface="Wingdings" panose="05000000000000000000" pitchFamily="2" charset="2"/>
              </a:rPr>
              <a:t>Winfrom</a:t>
            </a:r>
            <a:r>
              <a:rPr lang="en-US" altLang="ko-KR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  <a:sym typeface="Wingdings" panose="05000000000000000000" pitchFamily="2" charset="2"/>
              </a:rPr>
              <a:t>, WPF)</a:t>
            </a:r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  <a:sym typeface="Wingdings" panose="05000000000000000000" pitchFamily="2" charset="2"/>
              </a:rPr>
              <a:t> 개발 및 회사 자체 웹 페이지 개발</a:t>
            </a:r>
            <a:r>
              <a:rPr lang="en-US" altLang="ko-KR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  <a:sym typeface="Wingdings" panose="05000000000000000000" pitchFamily="2" charset="2"/>
              </a:rPr>
              <a:t>(asp.net core)</a:t>
            </a:r>
          </a:p>
          <a:p>
            <a:pPr>
              <a:lnSpc>
                <a:spcPct val="150000"/>
              </a:lnSpc>
              <a:buNone/>
            </a:pPr>
            <a:endParaRPr lang="en-US" altLang="ko-KR" sz="10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69A5D58-D142-4C8D-82C8-DD241976D1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2897" y="1418673"/>
            <a:ext cx="2075500" cy="49060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208261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모서리가 둥근 직사각형 78"/>
          <p:cNvSpPr/>
          <p:nvPr/>
        </p:nvSpPr>
        <p:spPr bwMode="auto">
          <a:xfrm>
            <a:off x="1498648" y="818277"/>
            <a:ext cx="1512168" cy="306467"/>
          </a:xfrm>
          <a:prstGeom prst="roundRect">
            <a:avLst/>
          </a:prstGeom>
          <a:solidFill>
            <a:schemeClr val="accent3">
              <a:lumMod val="95000"/>
            </a:schemeClr>
          </a:solidFill>
          <a:ln w="6350" cap="flat" cmpd="sng" algn="ctr">
            <a:solidFill>
              <a:srgbClr val="9DB3AA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R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ko-KR" altLang="en-US" sz="1200" b="1" dirty="0">
                <a:latin typeface="맑은 고딕" pitchFamily="50" charset="-127"/>
                <a:ea typeface="맑은 고딕" pitchFamily="50" charset="-127"/>
              </a:rPr>
              <a:t>소프트웨어</a:t>
            </a:r>
            <a:endParaRPr kumimoji="1" lang="ko-KR" altLang="en-US" sz="1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Text Box 14"/>
          <p:cNvSpPr txBox="1">
            <a:spLocks noChangeArrowheads="1"/>
          </p:cNvSpPr>
          <p:nvPr/>
        </p:nvSpPr>
        <p:spPr bwMode="auto">
          <a:xfrm>
            <a:off x="128464" y="332656"/>
            <a:ext cx="3456536" cy="276999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342900" indent="-342900">
              <a:buNone/>
            </a:pPr>
            <a:r>
              <a:rPr lang="en-US" altLang="ko-KR" sz="1200" b="1" dirty="0">
                <a:solidFill>
                  <a:srgbClr val="00487E"/>
                </a:solidFill>
                <a:latin typeface="맑은 고딕" pitchFamily="50" charset="-127"/>
                <a:ea typeface="맑은 고딕" pitchFamily="50" charset="-127"/>
              </a:rPr>
              <a:t>5. </a:t>
            </a:r>
            <a:r>
              <a:rPr lang="ko-KR" altLang="en-US" sz="1200" b="1" dirty="0">
                <a:solidFill>
                  <a:srgbClr val="00487E"/>
                </a:solidFill>
                <a:latin typeface="맑은 고딕" pitchFamily="50" charset="-127"/>
                <a:ea typeface="맑은 고딕" pitchFamily="50" charset="-127"/>
              </a:rPr>
              <a:t>업그레이드 과정 </a:t>
            </a:r>
            <a:r>
              <a:rPr lang="en-US" altLang="ko-KR" sz="1200" b="1" dirty="0">
                <a:solidFill>
                  <a:schemeClr val="bg1">
                    <a:lumMod val="85000"/>
                  </a:schemeClr>
                </a:solidFill>
                <a:latin typeface="맑은 고딕" pitchFamily="50" charset="-127"/>
                <a:ea typeface="맑은 고딕" pitchFamily="50" charset="-127"/>
              </a:rPr>
              <a:t>Resource &amp; Work Plan</a:t>
            </a:r>
            <a:endParaRPr lang="ko-KR" altLang="en-US" sz="1200" b="1" dirty="0">
              <a:solidFill>
                <a:schemeClr val="bg1">
                  <a:lumMod val="8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Text Box 14"/>
          <p:cNvSpPr txBox="1">
            <a:spLocks noChangeArrowheads="1"/>
          </p:cNvSpPr>
          <p:nvPr/>
        </p:nvSpPr>
        <p:spPr bwMode="auto">
          <a:xfrm>
            <a:off x="200472" y="834273"/>
            <a:ext cx="1343349" cy="276999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228600" indent="-228600">
              <a:spcBef>
                <a:spcPct val="0"/>
              </a:spcBef>
              <a:buFont typeface="+mj-lt"/>
              <a:buAutoNum type="arabicParenR"/>
            </a:pP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Arial Unicode MS" pitchFamily="50" charset="-127"/>
              </a:rPr>
              <a:t>BM</a:t>
            </a:r>
            <a:r>
              <a:rPr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Arial Unicode MS" pitchFamily="50" charset="-127"/>
              </a:rPr>
              <a:t> 예시</a:t>
            </a:r>
            <a:endParaRPr lang="en-US" altLang="ko-KR" sz="12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  <a:cs typeface="Arial Unicode MS" pitchFamily="50" charset="-127"/>
            </a:endParaRPr>
          </a:p>
        </p:txBody>
      </p:sp>
      <p:cxnSp>
        <p:nvCxnSpPr>
          <p:cNvPr id="22" name="직선 연결선 21"/>
          <p:cNvCxnSpPr/>
          <p:nvPr/>
        </p:nvCxnSpPr>
        <p:spPr>
          <a:xfrm>
            <a:off x="1784648" y="1334616"/>
            <a:ext cx="0" cy="5115600"/>
          </a:xfrm>
          <a:prstGeom prst="line">
            <a:avLst/>
          </a:prstGeom>
          <a:ln w="6350">
            <a:solidFill>
              <a:schemeClr val="bg2">
                <a:lumMod val="20000"/>
                <a:lumOff val="8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 flipV="1">
            <a:off x="2311818" y="1900651"/>
            <a:ext cx="3234289" cy="3950"/>
          </a:xfrm>
          <a:prstGeom prst="line">
            <a:avLst/>
          </a:prstGeom>
          <a:ln w="6350">
            <a:solidFill>
              <a:schemeClr val="bg2">
                <a:lumMod val="20000"/>
                <a:lumOff val="8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 Box 14"/>
          <p:cNvSpPr txBox="1">
            <a:spLocks noChangeArrowheads="1"/>
          </p:cNvSpPr>
          <p:nvPr/>
        </p:nvSpPr>
        <p:spPr bwMode="auto">
          <a:xfrm>
            <a:off x="2311818" y="1654430"/>
            <a:ext cx="3245114" cy="253916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buNone/>
            </a:pPr>
            <a:r>
              <a:rPr lang="en-US" altLang="ko-KR" sz="1050" b="1" dirty="0">
                <a:solidFill>
                  <a:srgbClr val="000000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MS Windows 2012 Server R2</a:t>
            </a:r>
          </a:p>
        </p:txBody>
      </p:sp>
      <p:sp>
        <p:nvSpPr>
          <p:cNvPr id="40" name="Text Box 14"/>
          <p:cNvSpPr txBox="1">
            <a:spLocks noChangeArrowheads="1"/>
          </p:cNvSpPr>
          <p:nvPr/>
        </p:nvSpPr>
        <p:spPr bwMode="auto">
          <a:xfrm>
            <a:off x="5556932" y="1658380"/>
            <a:ext cx="698756" cy="246221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0"/>
              </a:spcBef>
              <a:buNone/>
            </a:pPr>
            <a:r>
              <a:rPr lang="en-US" altLang="ko-KR" sz="1000" dirty="0">
                <a:solidFill>
                  <a:srgbClr val="000000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1 Copy</a:t>
            </a:r>
          </a:p>
        </p:txBody>
      </p:sp>
      <p:cxnSp>
        <p:nvCxnSpPr>
          <p:cNvPr id="42" name="직선 연결선 41"/>
          <p:cNvCxnSpPr/>
          <p:nvPr/>
        </p:nvCxnSpPr>
        <p:spPr>
          <a:xfrm flipV="1">
            <a:off x="6299771" y="1904601"/>
            <a:ext cx="3234289" cy="3950"/>
          </a:xfrm>
          <a:prstGeom prst="line">
            <a:avLst/>
          </a:prstGeom>
          <a:ln w="6350">
            <a:solidFill>
              <a:schemeClr val="bg2">
                <a:lumMod val="20000"/>
                <a:lumOff val="8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 Box 14"/>
          <p:cNvSpPr txBox="1">
            <a:spLocks noChangeArrowheads="1"/>
          </p:cNvSpPr>
          <p:nvPr/>
        </p:nvSpPr>
        <p:spPr bwMode="auto">
          <a:xfrm>
            <a:off x="6299771" y="1662330"/>
            <a:ext cx="3245114" cy="230832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buNone/>
            </a:pP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Server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운영체제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(Operating System)</a:t>
            </a:r>
          </a:p>
        </p:txBody>
      </p:sp>
      <p:cxnSp>
        <p:nvCxnSpPr>
          <p:cNvPr id="46" name="직선 연결선 45"/>
          <p:cNvCxnSpPr/>
          <p:nvPr/>
        </p:nvCxnSpPr>
        <p:spPr>
          <a:xfrm flipV="1">
            <a:off x="2311818" y="3061060"/>
            <a:ext cx="3234289" cy="3950"/>
          </a:xfrm>
          <a:prstGeom prst="line">
            <a:avLst/>
          </a:prstGeom>
          <a:ln w="6350">
            <a:solidFill>
              <a:schemeClr val="bg2">
                <a:lumMod val="20000"/>
                <a:lumOff val="8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 Box 14"/>
          <p:cNvSpPr txBox="1">
            <a:spLocks noChangeArrowheads="1"/>
          </p:cNvSpPr>
          <p:nvPr/>
        </p:nvSpPr>
        <p:spPr bwMode="auto">
          <a:xfrm>
            <a:off x="2311818" y="2814839"/>
            <a:ext cx="3245114" cy="253916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buNone/>
            </a:pPr>
            <a:r>
              <a:rPr lang="en-US" altLang="ko-KR" sz="1050" b="1" dirty="0">
                <a:solidFill>
                  <a:srgbClr val="000000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MS-SQL Server 2016 EXPRESS R2</a:t>
            </a:r>
          </a:p>
        </p:txBody>
      </p:sp>
      <p:sp>
        <p:nvSpPr>
          <p:cNvPr id="48" name="Text Box 14"/>
          <p:cNvSpPr txBox="1">
            <a:spLocks noChangeArrowheads="1"/>
          </p:cNvSpPr>
          <p:nvPr/>
        </p:nvSpPr>
        <p:spPr bwMode="auto">
          <a:xfrm>
            <a:off x="5556932" y="2818789"/>
            <a:ext cx="698756" cy="246221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0"/>
              </a:spcBef>
              <a:buNone/>
            </a:pPr>
            <a:r>
              <a:rPr lang="en-US" altLang="ko-KR" sz="1000" dirty="0">
                <a:solidFill>
                  <a:srgbClr val="000000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1 Copy</a:t>
            </a:r>
          </a:p>
        </p:txBody>
      </p:sp>
      <p:cxnSp>
        <p:nvCxnSpPr>
          <p:cNvPr id="49" name="직선 연결선 48"/>
          <p:cNvCxnSpPr/>
          <p:nvPr/>
        </p:nvCxnSpPr>
        <p:spPr>
          <a:xfrm flipV="1">
            <a:off x="6299771" y="3065010"/>
            <a:ext cx="3234289" cy="3950"/>
          </a:xfrm>
          <a:prstGeom prst="line">
            <a:avLst/>
          </a:prstGeom>
          <a:ln w="6350">
            <a:solidFill>
              <a:schemeClr val="bg2">
                <a:lumMod val="20000"/>
                <a:lumOff val="8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 Box 14"/>
          <p:cNvSpPr txBox="1">
            <a:spLocks noChangeArrowheads="1"/>
          </p:cNvSpPr>
          <p:nvPr/>
        </p:nvSpPr>
        <p:spPr bwMode="auto">
          <a:xfrm>
            <a:off x="6299771" y="2822739"/>
            <a:ext cx="3245114" cy="230832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buNone/>
            </a:pP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HMI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개발용 데이터베이스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(Repository)</a:t>
            </a: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520" y="1603990"/>
            <a:ext cx="861606" cy="2966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2" name="직선 연결선 51"/>
          <p:cNvCxnSpPr/>
          <p:nvPr/>
        </p:nvCxnSpPr>
        <p:spPr>
          <a:xfrm flipV="1">
            <a:off x="2311818" y="3650889"/>
            <a:ext cx="3234289" cy="3950"/>
          </a:xfrm>
          <a:prstGeom prst="line">
            <a:avLst/>
          </a:prstGeom>
          <a:ln w="6350">
            <a:solidFill>
              <a:schemeClr val="bg2">
                <a:lumMod val="20000"/>
                <a:lumOff val="8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 Box 14"/>
          <p:cNvSpPr txBox="1">
            <a:spLocks noChangeArrowheads="1"/>
          </p:cNvSpPr>
          <p:nvPr/>
        </p:nvSpPr>
        <p:spPr bwMode="auto">
          <a:xfrm>
            <a:off x="2311818" y="3404668"/>
            <a:ext cx="3245114" cy="253916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buNone/>
            </a:pPr>
            <a:r>
              <a:rPr lang="en-US" altLang="ko-KR" sz="1050" b="1" dirty="0">
                <a:solidFill>
                  <a:srgbClr val="000000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MS-Office 365</a:t>
            </a:r>
          </a:p>
        </p:txBody>
      </p:sp>
      <p:sp>
        <p:nvSpPr>
          <p:cNvPr id="54" name="Text Box 14"/>
          <p:cNvSpPr txBox="1">
            <a:spLocks noChangeArrowheads="1"/>
          </p:cNvSpPr>
          <p:nvPr/>
        </p:nvSpPr>
        <p:spPr bwMode="auto">
          <a:xfrm>
            <a:off x="5556932" y="3408618"/>
            <a:ext cx="698756" cy="246221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0"/>
              </a:spcBef>
              <a:buNone/>
            </a:pPr>
            <a:r>
              <a:rPr lang="en-US" altLang="ko-KR" sz="1000" dirty="0">
                <a:solidFill>
                  <a:srgbClr val="000000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1 Copy</a:t>
            </a:r>
          </a:p>
        </p:txBody>
      </p:sp>
      <p:cxnSp>
        <p:nvCxnSpPr>
          <p:cNvPr id="55" name="직선 연결선 54"/>
          <p:cNvCxnSpPr/>
          <p:nvPr/>
        </p:nvCxnSpPr>
        <p:spPr>
          <a:xfrm flipV="1">
            <a:off x="6299771" y="3654839"/>
            <a:ext cx="3234289" cy="3950"/>
          </a:xfrm>
          <a:prstGeom prst="line">
            <a:avLst/>
          </a:prstGeom>
          <a:ln w="6350">
            <a:solidFill>
              <a:schemeClr val="bg2">
                <a:lumMod val="20000"/>
                <a:lumOff val="8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 Box 14"/>
          <p:cNvSpPr txBox="1">
            <a:spLocks noChangeArrowheads="1"/>
          </p:cNvSpPr>
          <p:nvPr/>
        </p:nvSpPr>
        <p:spPr bwMode="auto">
          <a:xfrm>
            <a:off x="6299771" y="3412568"/>
            <a:ext cx="3245114" cy="230832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buNone/>
            </a:pP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기본 오피스환경</a:t>
            </a:r>
            <a:endParaRPr lang="en-US" altLang="ko-KR" dirty="0">
              <a:solidFill>
                <a:schemeClr val="bg1">
                  <a:lumMod val="65000"/>
                </a:schemeClr>
              </a:solidFill>
              <a:latin typeface="Arial" pitchFamily="34" charset="0"/>
              <a:ea typeface="맑은 고딕" pitchFamily="50" charset="-127"/>
              <a:cs typeface="Arial" pitchFamily="34" charset="0"/>
            </a:endParaRPr>
          </a:p>
        </p:txBody>
      </p:sp>
      <p:cxnSp>
        <p:nvCxnSpPr>
          <p:cNvPr id="58" name="직선 연결선 57"/>
          <p:cNvCxnSpPr/>
          <p:nvPr/>
        </p:nvCxnSpPr>
        <p:spPr>
          <a:xfrm flipV="1">
            <a:off x="2311818" y="4539317"/>
            <a:ext cx="3234289" cy="3950"/>
          </a:xfrm>
          <a:prstGeom prst="line">
            <a:avLst/>
          </a:prstGeom>
          <a:ln w="6350">
            <a:solidFill>
              <a:schemeClr val="bg2">
                <a:lumMod val="20000"/>
                <a:lumOff val="8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 Box 14"/>
          <p:cNvSpPr txBox="1">
            <a:spLocks noChangeArrowheads="1"/>
          </p:cNvSpPr>
          <p:nvPr/>
        </p:nvSpPr>
        <p:spPr bwMode="auto">
          <a:xfrm>
            <a:off x="2311818" y="4293096"/>
            <a:ext cx="3245114" cy="253916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buNone/>
            </a:pPr>
            <a:r>
              <a:rPr lang="en-US" altLang="ko-KR" sz="1050" b="1" dirty="0">
                <a:solidFill>
                  <a:srgbClr val="000000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FactoryTalk Service Platform 6.xx</a:t>
            </a:r>
          </a:p>
        </p:txBody>
      </p:sp>
      <p:sp>
        <p:nvSpPr>
          <p:cNvPr id="60" name="Text Box 14"/>
          <p:cNvSpPr txBox="1">
            <a:spLocks noChangeArrowheads="1"/>
          </p:cNvSpPr>
          <p:nvPr/>
        </p:nvSpPr>
        <p:spPr bwMode="auto">
          <a:xfrm>
            <a:off x="5556932" y="4297046"/>
            <a:ext cx="698756" cy="246221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0"/>
              </a:spcBef>
              <a:buNone/>
            </a:pPr>
            <a:r>
              <a:rPr lang="en-US" altLang="ko-KR" sz="1000" dirty="0">
                <a:solidFill>
                  <a:srgbClr val="000000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1 Copy</a:t>
            </a:r>
          </a:p>
        </p:txBody>
      </p:sp>
      <p:cxnSp>
        <p:nvCxnSpPr>
          <p:cNvPr id="61" name="직선 연결선 60"/>
          <p:cNvCxnSpPr/>
          <p:nvPr/>
        </p:nvCxnSpPr>
        <p:spPr>
          <a:xfrm flipV="1">
            <a:off x="6299771" y="4543267"/>
            <a:ext cx="3234289" cy="3950"/>
          </a:xfrm>
          <a:prstGeom prst="line">
            <a:avLst/>
          </a:prstGeom>
          <a:ln w="6350">
            <a:solidFill>
              <a:schemeClr val="bg2">
                <a:lumMod val="20000"/>
                <a:lumOff val="8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 Box 14"/>
          <p:cNvSpPr txBox="1">
            <a:spLocks noChangeArrowheads="1"/>
          </p:cNvSpPr>
          <p:nvPr/>
        </p:nvSpPr>
        <p:spPr bwMode="auto">
          <a:xfrm>
            <a:off x="6299771" y="4300996"/>
            <a:ext cx="3245114" cy="230832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buNone/>
            </a:pP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HMI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시스템 베이스</a:t>
            </a:r>
            <a:endParaRPr lang="en-US" altLang="ko-KR" dirty="0">
              <a:solidFill>
                <a:schemeClr val="bg1">
                  <a:lumMod val="65000"/>
                </a:schemeClr>
              </a:solidFill>
              <a:latin typeface="Arial" pitchFamily="34" charset="0"/>
              <a:ea typeface="맑은 고딕" pitchFamily="50" charset="-127"/>
              <a:cs typeface="Arial" pitchFamily="34" charset="0"/>
            </a:endParaRPr>
          </a:p>
        </p:txBody>
      </p:sp>
      <p:cxnSp>
        <p:nvCxnSpPr>
          <p:cNvPr id="63" name="직선 연결선 62"/>
          <p:cNvCxnSpPr/>
          <p:nvPr/>
        </p:nvCxnSpPr>
        <p:spPr>
          <a:xfrm flipV="1">
            <a:off x="2311818" y="4945838"/>
            <a:ext cx="3234289" cy="3950"/>
          </a:xfrm>
          <a:prstGeom prst="line">
            <a:avLst/>
          </a:prstGeom>
          <a:ln w="6350">
            <a:solidFill>
              <a:schemeClr val="bg2">
                <a:lumMod val="20000"/>
                <a:lumOff val="8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 Box 14"/>
          <p:cNvSpPr txBox="1">
            <a:spLocks noChangeArrowheads="1"/>
          </p:cNvSpPr>
          <p:nvPr/>
        </p:nvSpPr>
        <p:spPr bwMode="auto">
          <a:xfrm>
            <a:off x="2311818" y="4699617"/>
            <a:ext cx="3245114" cy="253916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buNone/>
            </a:pPr>
            <a:r>
              <a:rPr lang="en-US" altLang="ko-KR" sz="1050" b="1" dirty="0">
                <a:solidFill>
                  <a:srgbClr val="000000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Development Studio 10.xx w/VBA CPR9</a:t>
            </a:r>
          </a:p>
        </p:txBody>
      </p:sp>
      <p:sp>
        <p:nvSpPr>
          <p:cNvPr id="65" name="Text Box 14"/>
          <p:cNvSpPr txBox="1">
            <a:spLocks noChangeArrowheads="1"/>
          </p:cNvSpPr>
          <p:nvPr/>
        </p:nvSpPr>
        <p:spPr bwMode="auto">
          <a:xfrm>
            <a:off x="5556932" y="4703567"/>
            <a:ext cx="698756" cy="246221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0"/>
              </a:spcBef>
              <a:buNone/>
            </a:pPr>
            <a:r>
              <a:rPr lang="en-US" altLang="ko-KR" sz="1000" dirty="0">
                <a:solidFill>
                  <a:srgbClr val="000000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1 Copy</a:t>
            </a:r>
          </a:p>
        </p:txBody>
      </p:sp>
      <p:cxnSp>
        <p:nvCxnSpPr>
          <p:cNvPr id="66" name="직선 연결선 65"/>
          <p:cNvCxnSpPr/>
          <p:nvPr/>
        </p:nvCxnSpPr>
        <p:spPr>
          <a:xfrm flipV="1">
            <a:off x="6299771" y="4949788"/>
            <a:ext cx="3234289" cy="3950"/>
          </a:xfrm>
          <a:prstGeom prst="line">
            <a:avLst/>
          </a:prstGeom>
          <a:ln w="6350">
            <a:solidFill>
              <a:schemeClr val="bg2">
                <a:lumMod val="20000"/>
                <a:lumOff val="8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 Box 14"/>
          <p:cNvSpPr txBox="1">
            <a:spLocks noChangeArrowheads="1"/>
          </p:cNvSpPr>
          <p:nvPr/>
        </p:nvSpPr>
        <p:spPr bwMode="auto">
          <a:xfrm>
            <a:off x="6299771" y="4707517"/>
            <a:ext cx="3245114" cy="230832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buNone/>
            </a:pP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HMI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개발용 소프트웨어</a:t>
            </a:r>
            <a:endParaRPr lang="en-US" altLang="ko-KR" dirty="0">
              <a:solidFill>
                <a:schemeClr val="bg1">
                  <a:lumMod val="65000"/>
                </a:schemeClr>
              </a:solidFill>
              <a:latin typeface="Arial" pitchFamily="34" charset="0"/>
              <a:ea typeface="맑은 고딕" pitchFamily="50" charset="-127"/>
              <a:cs typeface="Arial" pitchFamily="34" charset="0"/>
            </a:endParaRPr>
          </a:p>
        </p:txBody>
      </p:sp>
      <p:cxnSp>
        <p:nvCxnSpPr>
          <p:cNvPr id="68" name="직선 연결선 67"/>
          <p:cNvCxnSpPr/>
          <p:nvPr/>
        </p:nvCxnSpPr>
        <p:spPr>
          <a:xfrm flipV="1">
            <a:off x="2311818" y="5331405"/>
            <a:ext cx="3234289" cy="3950"/>
          </a:xfrm>
          <a:prstGeom prst="line">
            <a:avLst/>
          </a:prstGeom>
          <a:ln w="6350">
            <a:solidFill>
              <a:schemeClr val="bg2">
                <a:lumMod val="20000"/>
                <a:lumOff val="8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 Box 14"/>
          <p:cNvSpPr txBox="1">
            <a:spLocks noChangeArrowheads="1"/>
          </p:cNvSpPr>
          <p:nvPr/>
        </p:nvSpPr>
        <p:spPr bwMode="auto">
          <a:xfrm>
            <a:off x="2311818" y="5085184"/>
            <a:ext cx="3245114" cy="253916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buNone/>
            </a:pPr>
            <a:r>
              <a:rPr lang="en-US" altLang="ko-KR" sz="1050" b="1" dirty="0">
                <a:solidFill>
                  <a:srgbClr val="000000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LINX GATEWAY</a:t>
            </a:r>
          </a:p>
        </p:txBody>
      </p:sp>
      <p:sp>
        <p:nvSpPr>
          <p:cNvPr id="70" name="Text Box 14"/>
          <p:cNvSpPr txBox="1">
            <a:spLocks noChangeArrowheads="1"/>
          </p:cNvSpPr>
          <p:nvPr/>
        </p:nvSpPr>
        <p:spPr bwMode="auto">
          <a:xfrm>
            <a:off x="5556932" y="5089134"/>
            <a:ext cx="698756" cy="246221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0"/>
              </a:spcBef>
              <a:buNone/>
            </a:pPr>
            <a:r>
              <a:rPr lang="en-US" altLang="ko-KR" sz="1000" dirty="0">
                <a:solidFill>
                  <a:srgbClr val="000000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1 Copy</a:t>
            </a:r>
          </a:p>
        </p:txBody>
      </p:sp>
      <p:cxnSp>
        <p:nvCxnSpPr>
          <p:cNvPr id="71" name="직선 연결선 70"/>
          <p:cNvCxnSpPr/>
          <p:nvPr/>
        </p:nvCxnSpPr>
        <p:spPr>
          <a:xfrm flipV="1">
            <a:off x="6299771" y="5335355"/>
            <a:ext cx="3234289" cy="3950"/>
          </a:xfrm>
          <a:prstGeom prst="line">
            <a:avLst/>
          </a:prstGeom>
          <a:ln w="6350">
            <a:solidFill>
              <a:schemeClr val="bg2">
                <a:lumMod val="20000"/>
                <a:lumOff val="8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 Box 14"/>
          <p:cNvSpPr txBox="1">
            <a:spLocks noChangeArrowheads="1"/>
          </p:cNvSpPr>
          <p:nvPr/>
        </p:nvSpPr>
        <p:spPr bwMode="auto">
          <a:xfrm>
            <a:off x="6299771" y="5093084"/>
            <a:ext cx="3245114" cy="230832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buNone/>
            </a:pP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AB PLC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통신 소프트웨어</a:t>
            </a:r>
            <a:endParaRPr lang="en-US" altLang="ko-KR" dirty="0">
              <a:solidFill>
                <a:schemeClr val="bg1">
                  <a:lumMod val="65000"/>
                </a:schemeClr>
              </a:solidFill>
              <a:latin typeface="Arial" pitchFamily="34" charset="0"/>
              <a:ea typeface="맑은 고딕" pitchFamily="50" charset="-127"/>
              <a:cs typeface="Arial" pitchFamily="34" charset="0"/>
            </a:endParaRPr>
          </a:p>
        </p:txBody>
      </p:sp>
      <p:cxnSp>
        <p:nvCxnSpPr>
          <p:cNvPr id="78" name="직선 연결선 77"/>
          <p:cNvCxnSpPr/>
          <p:nvPr/>
        </p:nvCxnSpPr>
        <p:spPr>
          <a:xfrm flipH="1">
            <a:off x="1724313" y="4005064"/>
            <a:ext cx="132343" cy="0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연결선 82"/>
          <p:cNvCxnSpPr/>
          <p:nvPr/>
        </p:nvCxnSpPr>
        <p:spPr>
          <a:xfrm flipV="1">
            <a:off x="2311818" y="2452789"/>
            <a:ext cx="3234289" cy="3950"/>
          </a:xfrm>
          <a:prstGeom prst="line">
            <a:avLst/>
          </a:prstGeom>
          <a:ln w="6350">
            <a:solidFill>
              <a:schemeClr val="bg2">
                <a:lumMod val="20000"/>
                <a:lumOff val="8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 Box 14"/>
          <p:cNvSpPr txBox="1">
            <a:spLocks noChangeArrowheads="1"/>
          </p:cNvSpPr>
          <p:nvPr/>
        </p:nvSpPr>
        <p:spPr bwMode="auto">
          <a:xfrm>
            <a:off x="2311818" y="2206568"/>
            <a:ext cx="3245114" cy="253916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buNone/>
            </a:pPr>
            <a:r>
              <a:rPr lang="en-US" altLang="ko-KR" sz="1050" b="1" dirty="0">
                <a:solidFill>
                  <a:srgbClr val="000000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MS Windows 11 Pro 64Bit</a:t>
            </a:r>
          </a:p>
        </p:txBody>
      </p:sp>
      <p:sp>
        <p:nvSpPr>
          <p:cNvPr id="85" name="Text Box 14"/>
          <p:cNvSpPr txBox="1">
            <a:spLocks noChangeArrowheads="1"/>
          </p:cNvSpPr>
          <p:nvPr/>
        </p:nvSpPr>
        <p:spPr bwMode="auto">
          <a:xfrm>
            <a:off x="5556932" y="2210518"/>
            <a:ext cx="698756" cy="246221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0"/>
              </a:spcBef>
              <a:buNone/>
            </a:pPr>
            <a:r>
              <a:rPr lang="en-US" altLang="ko-KR" sz="1000" dirty="0">
                <a:solidFill>
                  <a:srgbClr val="000000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2 Copy</a:t>
            </a:r>
          </a:p>
        </p:txBody>
      </p:sp>
      <p:cxnSp>
        <p:nvCxnSpPr>
          <p:cNvPr id="86" name="직선 연결선 85"/>
          <p:cNvCxnSpPr/>
          <p:nvPr/>
        </p:nvCxnSpPr>
        <p:spPr>
          <a:xfrm flipV="1">
            <a:off x="6299771" y="2456739"/>
            <a:ext cx="3234289" cy="3950"/>
          </a:xfrm>
          <a:prstGeom prst="line">
            <a:avLst/>
          </a:prstGeom>
          <a:ln w="6350">
            <a:solidFill>
              <a:schemeClr val="bg2">
                <a:lumMod val="20000"/>
                <a:lumOff val="8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 Box 14"/>
          <p:cNvSpPr txBox="1">
            <a:spLocks noChangeArrowheads="1"/>
          </p:cNvSpPr>
          <p:nvPr/>
        </p:nvSpPr>
        <p:spPr bwMode="auto">
          <a:xfrm>
            <a:off x="6299771" y="2214468"/>
            <a:ext cx="3245114" cy="230832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buNone/>
            </a:pP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Client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운영체제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(Operating System)</a:t>
            </a:r>
          </a:p>
        </p:txBody>
      </p:sp>
      <p:pic>
        <p:nvPicPr>
          <p:cNvPr id="1038" name="Picture 1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0596" y="1324563"/>
            <a:ext cx="1053415" cy="2556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5B7435B4-AA57-4D1A-A007-B2E31C0E6D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34" y="2230014"/>
            <a:ext cx="952715" cy="22277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3BDBAAF-FD5B-4076-A296-C6682487F4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128" y="2728542"/>
            <a:ext cx="789781" cy="34021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DB7CF3E-DA5A-46C2-B78F-B44DE63798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7768" y="3409924"/>
            <a:ext cx="586688" cy="26175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6DA9744-A8CF-4C7A-B352-CD7163AF96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16915" y="3950795"/>
            <a:ext cx="1031130" cy="28052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0734EF1-53CC-4DB2-BF60-1B405EFDAD0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71009" y="3981457"/>
            <a:ext cx="744797" cy="209213"/>
          </a:xfrm>
          <a:prstGeom prst="rect">
            <a:avLst/>
          </a:prstGeom>
        </p:spPr>
      </p:pic>
      <p:pic>
        <p:nvPicPr>
          <p:cNvPr id="80" name="그림 79">
            <a:extLst>
              <a:ext uri="{FF2B5EF4-FFF2-40B4-BE49-F238E27FC236}">
                <a16:creationId xmlns:a16="http://schemas.microsoft.com/office/drawing/2014/main" id="{C0783038-96F3-434F-A09D-D3E9EA3C689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8431" y="4337366"/>
            <a:ext cx="744797" cy="209213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8A683A9D-B9AB-4CCD-A49A-7F59A82056F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8432" y="4745214"/>
            <a:ext cx="727768" cy="195437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198D5FD9-9245-4D02-B237-2203DD01675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6920" y="5111340"/>
            <a:ext cx="789778" cy="14267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9DB3577D-4FD8-4E31-AC83-8F08AFA4AEA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9534" y="5448305"/>
            <a:ext cx="891493" cy="224293"/>
          </a:xfrm>
          <a:prstGeom prst="rect">
            <a:avLst/>
          </a:prstGeom>
        </p:spPr>
      </p:pic>
      <p:cxnSp>
        <p:nvCxnSpPr>
          <p:cNvPr id="82" name="직선 연결선 81">
            <a:extLst>
              <a:ext uri="{FF2B5EF4-FFF2-40B4-BE49-F238E27FC236}">
                <a16:creationId xmlns:a16="http://schemas.microsoft.com/office/drawing/2014/main" id="{7CEBFEE7-9E1F-411A-A1CC-AFB2C637A7F9}"/>
              </a:ext>
            </a:extLst>
          </p:cNvPr>
          <p:cNvCxnSpPr/>
          <p:nvPr/>
        </p:nvCxnSpPr>
        <p:spPr>
          <a:xfrm flipV="1">
            <a:off x="2311818" y="5729610"/>
            <a:ext cx="3234289" cy="3950"/>
          </a:xfrm>
          <a:prstGeom prst="line">
            <a:avLst/>
          </a:prstGeom>
          <a:ln w="6350">
            <a:solidFill>
              <a:schemeClr val="bg2">
                <a:lumMod val="20000"/>
                <a:lumOff val="8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 Box 14">
            <a:extLst>
              <a:ext uri="{FF2B5EF4-FFF2-40B4-BE49-F238E27FC236}">
                <a16:creationId xmlns:a16="http://schemas.microsoft.com/office/drawing/2014/main" id="{B3B95EFF-6E37-4FBE-930C-F718504FA3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11818" y="5483389"/>
            <a:ext cx="3245114" cy="253916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buNone/>
            </a:pPr>
            <a:r>
              <a:rPr lang="en-US" altLang="ko-KR" sz="1050" b="1" dirty="0" err="1">
                <a:solidFill>
                  <a:srgbClr val="000000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KEPServerEX</a:t>
            </a:r>
            <a:r>
              <a:rPr lang="en-US" altLang="ko-KR" sz="1050" b="1" dirty="0">
                <a:solidFill>
                  <a:srgbClr val="000000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 V6</a:t>
            </a:r>
          </a:p>
        </p:txBody>
      </p:sp>
      <p:sp>
        <p:nvSpPr>
          <p:cNvPr id="94" name="Text Box 14">
            <a:extLst>
              <a:ext uri="{FF2B5EF4-FFF2-40B4-BE49-F238E27FC236}">
                <a16:creationId xmlns:a16="http://schemas.microsoft.com/office/drawing/2014/main" id="{6E698B7E-C186-4420-B9B4-A0C1BDA91B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56932" y="5487339"/>
            <a:ext cx="698756" cy="246221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0"/>
              </a:spcBef>
              <a:buNone/>
            </a:pPr>
            <a:r>
              <a:rPr lang="en-US" altLang="ko-KR" sz="1000" dirty="0">
                <a:solidFill>
                  <a:srgbClr val="000000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1 Copy</a:t>
            </a:r>
          </a:p>
        </p:txBody>
      </p:sp>
      <p:cxnSp>
        <p:nvCxnSpPr>
          <p:cNvPr id="95" name="직선 연결선 94">
            <a:extLst>
              <a:ext uri="{FF2B5EF4-FFF2-40B4-BE49-F238E27FC236}">
                <a16:creationId xmlns:a16="http://schemas.microsoft.com/office/drawing/2014/main" id="{00EA946D-53EA-43FA-A3F6-DDD95206EAEA}"/>
              </a:ext>
            </a:extLst>
          </p:cNvPr>
          <p:cNvCxnSpPr/>
          <p:nvPr/>
        </p:nvCxnSpPr>
        <p:spPr>
          <a:xfrm flipV="1">
            <a:off x="6299771" y="5733560"/>
            <a:ext cx="3234289" cy="3950"/>
          </a:xfrm>
          <a:prstGeom prst="line">
            <a:avLst/>
          </a:prstGeom>
          <a:ln w="6350">
            <a:solidFill>
              <a:schemeClr val="bg2">
                <a:lumMod val="20000"/>
                <a:lumOff val="8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 Box 14">
            <a:extLst>
              <a:ext uri="{FF2B5EF4-FFF2-40B4-BE49-F238E27FC236}">
                <a16:creationId xmlns:a16="http://schemas.microsoft.com/office/drawing/2014/main" id="{EAF7C68A-62C8-430A-B5AE-85B95F08CA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99771" y="5491289"/>
            <a:ext cx="3245114" cy="230832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buNone/>
            </a:pP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이기종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PLC/Device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통신 소프트웨어</a:t>
            </a:r>
            <a:endParaRPr lang="en-US" altLang="ko-KR" dirty="0">
              <a:solidFill>
                <a:schemeClr val="bg1">
                  <a:lumMod val="65000"/>
                </a:schemeClr>
              </a:solidFill>
              <a:latin typeface="Arial" pitchFamily="34" charset="0"/>
              <a:ea typeface="맑은 고딕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79946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4"/>
          <p:cNvSpPr txBox="1">
            <a:spLocks noChangeArrowheads="1"/>
          </p:cNvSpPr>
          <p:nvPr/>
        </p:nvSpPr>
        <p:spPr bwMode="auto">
          <a:xfrm>
            <a:off x="200472" y="834273"/>
            <a:ext cx="2996440" cy="276999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buNone/>
            </a:pP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Arial Unicode MS" pitchFamily="50" charset="-127"/>
              </a:rPr>
              <a:t>2) </a:t>
            </a:r>
            <a:r>
              <a:rPr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Arial Unicode MS" pitchFamily="50" charset="-127"/>
              </a:rPr>
              <a:t>투입인원 및 자원 계획</a:t>
            </a: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Arial Unicode MS" pitchFamily="50" charset="-127"/>
              </a:rPr>
              <a:t>(</a:t>
            </a:r>
            <a:r>
              <a:rPr lang="ko-KR" altLang="en-US" sz="12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Arial Unicode MS" pitchFamily="50" charset="-127"/>
              </a:rPr>
              <a:t>전기공사제외</a:t>
            </a: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Arial Unicode MS" pitchFamily="50" charset="-127"/>
              </a:rPr>
              <a:t>)</a:t>
            </a:r>
          </a:p>
        </p:txBody>
      </p:sp>
      <p:sp>
        <p:nvSpPr>
          <p:cNvPr id="5" name="Text Box 14"/>
          <p:cNvSpPr txBox="1">
            <a:spLocks noChangeArrowheads="1"/>
          </p:cNvSpPr>
          <p:nvPr/>
        </p:nvSpPr>
        <p:spPr bwMode="auto">
          <a:xfrm>
            <a:off x="128464" y="332656"/>
            <a:ext cx="3517981" cy="276999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342900" indent="-342900">
              <a:buNone/>
            </a:pPr>
            <a:r>
              <a:rPr lang="en-US" altLang="ko-KR" sz="1200" b="1" dirty="0">
                <a:solidFill>
                  <a:srgbClr val="00487E"/>
                </a:solidFill>
                <a:latin typeface="맑은 고딕" pitchFamily="50" charset="-127"/>
                <a:ea typeface="맑은 고딕" pitchFamily="50" charset="-127"/>
              </a:rPr>
              <a:t>5. </a:t>
            </a:r>
            <a:r>
              <a:rPr lang="ko-KR" altLang="en-US" sz="1200" b="1" dirty="0">
                <a:solidFill>
                  <a:srgbClr val="00487E"/>
                </a:solidFill>
                <a:latin typeface="맑은 고딕" pitchFamily="50" charset="-127"/>
                <a:ea typeface="맑은 고딕" pitchFamily="50" charset="-127"/>
              </a:rPr>
              <a:t>업그레이드 과정 </a:t>
            </a:r>
            <a:r>
              <a:rPr lang="en-US" altLang="ko-KR" sz="1200" b="1" dirty="0">
                <a:solidFill>
                  <a:schemeClr val="bg1">
                    <a:lumMod val="85000"/>
                  </a:schemeClr>
                </a:solidFill>
                <a:latin typeface="맑은 고딕" pitchFamily="50" charset="-127"/>
                <a:ea typeface="맑은 고딕" pitchFamily="50" charset="-127"/>
              </a:rPr>
              <a:t>Resource &amp; Work Plan</a:t>
            </a:r>
            <a:endParaRPr lang="ko-KR" altLang="en-US" sz="1200" b="1" dirty="0">
              <a:solidFill>
                <a:schemeClr val="bg1">
                  <a:lumMod val="8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타원 2"/>
          <p:cNvSpPr>
            <a:spLocks noChangeAspect="1"/>
          </p:cNvSpPr>
          <p:nvPr/>
        </p:nvSpPr>
        <p:spPr bwMode="auto">
          <a:xfrm>
            <a:off x="2385037" y="3229827"/>
            <a:ext cx="1207875" cy="1207875"/>
          </a:xfrm>
          <a:prstGeom prst="ellipse">
            <a:avLst/>
          </a:prstGeom>
          <a:solidFill>
            <a:srgbClr val="FFFF00"/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None/>
            </a:pPr>
            <a:r>
              <a:rPr lang="ko-KR" altLang="en-US" sz="1600" b="1" dirty="0">
                <a:solidFill>
                  <a:srgbClr val="002060"/>
                </a:solidFill>
                <a:latin typeface="맑은 고딕" pitchFamily="50" charset="-127"/>
                <a:ea typeface="맑은 고딕" pitchFamily="50" charset="-127"/>
              </a:rPr>
              <a:t>투입인원</a:t>
            </a:r>
            <a:endParaRPr lang="en-US" altLang="ko-KR" sz="1600" b="1" dirty="0">
              <a:solidFill>
                <a:srgbClr val="002060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>
              <a:buNone/>
            </a:pPr>
            <a:r>
              <a:rPr lang="en-US" altLang="ko-KR" sz="1600" b="1" dirty="0">
                <a:solidFill>
                  <a:srgbClr val="002060"/>
                </a:solidFill>
                <a:latin typeface="맑은 고딕" pitchFamily="50" charset="-127"/>
                <a:ea typeface="맑은 고딕" pitchFamily="50" charset="-127"/>
              </a:rPr>
              <a:t>(4</a:t>
            </a:r>
            <a:r>
              <a:rPr lang="ko-KR" altLang="en-US" sz="1600" b="1" dirty="0">
                <a:solidFill>
                  <a:srgbClr val="002060"/>
                </a:solidFill>
                <a:latin typeface="맑은 고딕" pitchFamily="50" charset="-127"/>
                <a:ea typeface="맑은 고딕" pitchFamily="50" charset="-127"/>
              </a:rPr>
              <a:t>명</a:t>
            </a:r>
            <a:r>
              <a:rPr lang="en-US" altLang="ko-KR" sz="1600" b="1" dirty="0">
                <a:solidFill>
                  <a:srgbClr val="002060"/>
                </a:solidFill>
                <a:latin typeface="맑은 고딕" pitchFamily="50" charset="-127"/>
                <a:ea typeface="맑은 고딕" pitchFamily="50" charset="-127"/>
              </a:rPr>
              <a:t>)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5DD8340E-0AB0-45C3-B1D4-B7478BCBE038}"/>
              </a:ext>
            </a:extLst>
          </p:cNvPr>
          <p:cNvGrpSpPr/>
          <p:nvPr/>
        </p:nvGrpSpPr>
        <p:grpSpPr>
          <a:xfrm>
            <a:off x="1638659" y="1283629"/>
            <a:ext cx="1080000" cy="1080000"/>
            <a:chOff x="1856896" y="5157390"/>
            <a:chExt cx="1080000" cy="1080000"/>
          </a:xfrm>
        </p:grpSpPr>
        <p:sp>
          <p:nvSpPr>
            <p:cNvPr id="31" name="타원 30"/>
            <p:cNvSpPr>
              <a:spLocks noChangeAspect="1"/>
            </p:cNvSpPr>
            <p:nvPr/>
          </p:nvSpPr>
          <p:spPr bwMode="auto">
            <a:xfrm>
              <a:off x="1856896" y="5157390"/>
              <a:ext cx="1080000" cy="1080000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50000">
                  <a:schemeClr val="bg1">
                    <a:lumMod val="8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20700000" scaled="0"/>
              <a:tileRect/>
            </a:gradFill>
            <a:ln w="381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50800" dist="127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0"/>
                </a:spcBef>
                <a:buNone/>
              </a:pPr>
              <a:endParaRPr lang="en-US" altLang="ko-KR" sz="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pPr algn="ctr">
                <a:spcBef>
                  <a:spcPts val="0"/>
                </a:spcBef>
                <a:buNone/>
              </a:pPr>
              <a:endParaRPr lang="en-US" altLang="ko-KR" sz="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pPr algn="ctr">
                <a:spcBef>
                  <a:spcPts val="0"/>
                </a:spcBef>
                <a:buNone/>
              </a:pPr>
              <a:endParaRPr lang="en-US" altLang="ko-KR" sz="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pPr algn="ctr">
                <a:spcBef>
                  <a:spcPts val="0"/>
                </a:spcBef>
                <a:buNone/>
              </a:pPr>
              <a:endParaRPr lang="en-US" altLang="ko-KR" sz="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pPr algn="ctr">
                <a:spcBef>
                  <a:spcPts val="0"/>
                </a:spcBef>
                <a:buNone/>
              </a:pPr>
              <a:endParaRPr lang="en-US" altLang="ko-KR" sz="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pPr algn="ctr">
                <a:spcBef>
                  <a:spcPts val="0"/>
                </a:spcBef>
                <a:buNone/>
              </a:pPr>
              <a:endParaRPr lang="en-US" altLang="ko-KR" sz="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2163498" y="5518096"/>
              <a:ext cx="466794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0"/>
                </a:spcBef>
                <a:buNone/>
              </a:pPr>
              <a:r>
                <a:rPr lang="ko-KR" altLang="en-US" sz="1100" b="1" dirty="0">
                  <a:latin typeface="맑은 고딕" pitchFamily="50" charset="-127"/>
                  <a:ea typeface="맑은 고딕" pitchFamily="50" charset="-127"/>
                </a:rPr>
                <a:t>문서</a:t>
              </a:r>
              <a:endParaRPr lang="en-US" altLang="ko-KR" sz="1100" b="1" dirty="0">
                <a:latin typeface="맑은 고딕" pitchFamily="50" charset="-127"/>
                <a:ea typeface="맑은 고딕" pitchFamily="50" charset="-127"/>
              </a:endParaRPr>
            </a:p>
            <a:p>
              <a:pPr algn="ctr">
                <a:spcBef>
                  <a:spcPts val="0"/>
                </a:spcBef>
                <a:buNone/>
              </a:pPr>
              <a:r>
                <a:rPr lang="ko-KR" altLang="en-US" sz="1100" b="1" dirty="0">
                  <a:latin typeface="맑은 고딕" pitchFamily="50" charset="-127"/>
                  <a:ea typeface="맑은 고딕" pitchFamily="50" charset="-127"/>
                </a:rPr>
                <a:t>지원</a:t>
              </a: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2D4ACD9F-727D-45F9-BC00-FF84B3C855D4}"/>
              </a:ext>
            </a:extLst>
          </p:cNvPr>
          <p:cNvGrpSpPr/>
          <p:nvPr/>
        </p:nvGrpSpPr>
        <p:grpSpPr>
          <a:xfrm>
            <a:off x="186120" y="4054388"/>
            <a:ext cx="1080000" cy="1080000"/>
            <a:chOff x="4504855" y="3312135"/>
            <a:chExt cx="1080000" cy="1080000"/>
          </a:xfrm>
        </p:grpSpPr>
        <p:sp>
          <p:nvSpPr>
            <p:cNvPr id="23" name="타원 22"/>
            <p:cNvSpPr>
              <a:spLocks noChangeAspect="1"/>
            </p:cNvSpPr>
            <p:nvPr/>
          </p:nvSpPr>
          <p:spPr bwMode="auto">
            <a:xfrm>
              <a:off x="4504855" y="3312135"/>
              <a:ext cx="1080000" cy="1080000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50000">
                  <a:schemeClr val="bg1">
                    <a:lumMod val="8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20700000" scaled="0"/>
              <a:tileRect/>
            </a:gradFill>
            <a:ln w="381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50800" dist="127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0"/>
                </a:spcBef>
                <a:buNone/>
              </a:pPr>
              <a:endParaRPr lang="en-US" altLang="ko-KR" sz="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pPr algn="ctr">
                <a:spcBef>
                  <a:spcPts val="0"/>
                </a:spcBef>
                <a:buNone/>
              </a:pPr>
              <a:endParaRPr lang="en-US" altLang="ko-KR" sz="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pPr algn="ctr">
                <a:spcBef>
                  <a:spcPts val="0"/>
                </a:spcBef>
                <a:buNone/>
              </a:pPr>
              <a:endParaRPr lang="en-US" altLang="ko-KR" sz="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pPr algn="ctr">
                <a:spcBef>
                  <a:spcPts val="0"/>
                </a:spcBef>
                <a:buNone/>
              </a:pPr>
              <a:endParaRPr lang="en-US" altLang="ko-KR" sz="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pPr algn="ctr">
                <a:spcBef>
                  <a:spcPts val="0"/>
                </a:spcBef>
                <a:buNone/>
              </a:pPr>
              <a:endParaRPr lang="en-US" altLang="ko-KR" sz="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pPr algn="ctr">
                <a:spcBef>
                  <a:spcPts val="0"/>
                </a:spcBef>
                <a:buNone/>
              </a:pPr>
              <a:endParaRPr lang="en-US" altLang="ko-KR" sz="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4663464" y="3629557"/>
              <a:ext cx="686406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0"/>
                </a:spcBef>
                <a:buNone/>
              </a:pPr>
              <a:r>
                <a:rPr lang="en-US" altLang="ko-KR" sz="1200" b="1" dirty="0">
                  <a:latin typeface="맑은 고딕" pitchFamily="50" charset="-127"/>
                  <a:ea typeface="맑은 고딕" pitchFamily="50" charset="-127"/>
                </a:rPr>
                <a:t>UI</a:t>
              </a:r>
            </a:p>
            <a:p>
              <a:pPr algn="ctr">
                <a:spcBef>
                  <a:spcPts val="0"/>
                </a:spcBef>
                <a:buNone/>
              </a:pPr>
              <a:r>
                <a:rPr lang="en-US" altLang="ko-KR" sz="1200" b="1" dirty="0">
                  <a:latin typeface="맑은 고딕" pitchFamily="50" charset="-127"/>
                  <a:ea typeface="맑은 고딕" pitchFamily="50" charset="-127"/>
                </a:rPr>
                <a:t>Design</a:t>
              </a:r>
              <a:endParaRPr lang="ko-KR" altLang="en-US" sz="1200" b="1" dirty="0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C6117A14-0979-4C17-98CC-78C5ACF44740}"/>
              </a:ext>
            </a:extLst>
          </p:cNvPr>
          <p:cNvGrpSpPr/>
          <p:nvPr/>
        </p:nvGrpSpPr>
        <p:grpSpPr>
          <a:xfrm>
            <a:off x="920792" y="3753475"/>
            <a:ext cx="1080000" cy="1080000"/>
            <a:chOff x="920792" y="3753475"/>
            <a:chExt cx="1080000" cy="1080000"/>
          </a:xfrm>
        </p:grpSpPr>
        <p:sp>
          <p:nvSpPr>
            <p:cNvPr id="39" name="타원 38"/>
            <p:cNvSpPr>
              <a:spLocks noChangeAspect="1"/>
            </p:cNvSpPr>
            <p:nvPr/>
          </p:nvSpPr>
          <p:spPr bwMode="auto">
            <a:xfrm>
              <a:off x="920792" y="3753475"/>
              <a:ext cx="1080000" cy="1080000"/>
            </a:xfrm>
            <a:prstGeom prst="ellipse">
              <a:avLst/>
            </a:prstGeom>
            <a:solidFill>
              <a:srgbClr val="00B0F0"/>
            </a:solidFill>
            <a:ln w="381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50800" dist="127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0"/>
                </a:spcBef>
                <a:buNone/>
              </a:pPr>
              <a:endParaRPr lang="en-US" altLang="ko-KR" sz="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pPr algn="ctr">
                <a:spcBef>
                  <a:spcPts val="0"/>
                </a:spcBef>
                <a:buNone/>
              </a:pPr>
              <a:endParaRPr lang="en-US" altLang="ko-KR" sz="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pPr algn="ctr">
                <a:spcBef>
                  <a:spcPts val="0"/>
                </a:spcBef>
                <a:buNone/>
              </a:pPr>
              <a:endParaRPr lang="en-US" altLang="ko-KR" sz="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pPr algn="ctr">
                <a:spcBef>
                  <a:spcPts val="0"/>
                </a:spcBef>
                <a:buNone/>
              </a:pPr>
              <a:endParaRPr lang="en-US" altLang="ko-KR" sz="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pPr algn="ctr">
                <a:spcBef>
                  <a:spcPts val="0"/>
                </a:spcBef>
                <a:buNone/>
              </a:pPr>
              <a:endParaRPr lang="en-US" altLang="ko-KR" sz="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pPr algn="ctr">
                <a:spcBef>
                  <a:spcPts val="0"/>
                </a:spcBef>
                <a:buNone/>
              </a:pPr>
              <a:endParaRPr lang="en-US" altLang="ko-KR" sz="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1060494" y="4078031"/>
              <a:ext cx="80021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0"/>
                </a:spcBef>
                <a:buNone/>
              </a:pPr>
              <a:r>
                <a:rPr lang="en-US" altLang="ko-KR" sz="1200" b="1">
                  <a:latin typeface="맑은 고딕" pitchFamily="50" charset="-127"/>
                  <a:ea typeface="맑은 고딕" pitchFamily="50" charset="-127"/>
                </a:rPr>
                <a:t>HMI</a:t>
              </a:r>
            </a:p>
            <a:p>
              <a:pPr algn="ctr">
                <a:spcBef>
                  <a:spcPts val="0"/>
                </a:spcBef>
                <a:buNone/>
              </a:pPr>
              <a:r>
                <a:rPr lang="ko-KR" altLang="en-US" sz="1200" b="1" dirty="0">
                  <a:latin typeface="맑은 고딕" pitchFamily="50" charset="-127"/>
                  <a:ea typeface="맑은 고딕" pitchFamily="50" charset="-127"/>
                </a:rPr>
                <a:t>화면개발</a:t>
              </a:r>
              <a:endParaRPr lang="en-US" altLang="ko-KR" sz="1200" b="1" dirty="0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9814BAF1-1EB1-42E1-90DE-5090BB2917FF}"/>
              </a:ext>
            </a:extLst>
          </p:cNvPr>
          <p:cNvGrpSpPr/>
          <p:nvPr/>
        </p:nvGrpSpPr>
        <p:grpSpPr>
          <a:xfrm>
            <a:off x="4585048" y="3013785"/>
            <a:ext cx="1080000" cy="1080000"/>
            <a:chOff x="1128696" y="2077816"/>
            <a:chExt cx="1080000" cy="1080000"/>
          </a:xfrm>
        </p:grpSpPr>
        <p:sp>
          <p:nvSpPr>
            <p:cNvPr id="35" name="타원 34"/>
            <p:cNvSpPr>
              <a:spLocks noChangeAspect="1"/>
            </p:cNvSpPr>
            <p:nvPr/>
          </p:nvSpPr>
          <p:spPr bwMode="auto">
            <a:xfrm>
              <a:off x="1128696" y="2077816"/>
              <a:ext cx="1080000" cy="1080000"/>
            </a:xfrm>
            <a:prstGeom prst="ellipse">
              <a:avLst/>
            </a:prstGeom>
            <a:solidFill>
              <a:schemeClr val="bg1"/>
            </a:solidFill>
            <a:ln w="381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50800" dist="127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0"/>
                </a:spcBef>
                <a:buNone/>
              </a:pPr>
              <a:endParaRPr lang="en-US" altLang="ko-KR" sz="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pPr algn="ctr">
                <a:spcBef>
                  <a:spcPts val="0"/>
                </a:spcBef>
                <a:buNone/>
              </a:pPr>
              <a:endParaRPr lang="en-US" altLang="ko-KR" sz="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pPr algn="ctr">
                <a:spcBef>
                  <a:spcPts val="0"/>
                </a:spcBef>
                <a:buNone/>
              </a:pPr>
              <a:endParaRPr lang="en-US" altLang="ko-KR" sz="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pPr algn="ctr">
                <a:spcBef>
                  <a:spcPts val="0"/>
                </a:spcBef>
                <a:buNone/>
              </a:pPr>
              <a:endParaRPr lang="en-US" altLang="ko-KR" sz="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pPr algn="ctr">
                <a:spcBef>
                  <a:spcPts val="0"/>
                </a:spcBef>
                <a:buNone/>
              </a:pPr>
              <a:endParaRPr lang="en-US" altLang="ko-KR" sz="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pPr algn="ctr">
                <a:spcBef>
                  <a:spcPts val="0"/>
                </a:spcBef>
                <a:buNone/>
              </a:pPr>
              <a:endParaRPr lang="en-US" altLang="ko-KR" sz="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1212681" y="2234219"/>
              <a:ext cx="909223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0"/>
                </a:spcBef>
                <a:buNone/>
              </a:pPr>
              <a:r>
                <a:rPr lang="en-US" altLang="ko-KR" sz="1200" b="1" dirty="0">
                  <a:latin typeface="맑은 고딕" pitchFamily="50" charset="-127"/>
                  <a:ea typeface="맑은 고딕" pitchFamily="50" charset="-127"/>
                </a:rPr>
                <a:t>PLC</a:t>
              </a:r>
            </a:p>
            <a:p>
              <a:pPr algn="ctr">
                <a:spcBef>
                  <a:spcPts val="0"/>
                </a:spcBef>
                <a:buNone/>
              </a:pPr>
              <a:r>
                <a:rPr lang="ko-KR" altLang="en-US" sz="1200" b="1" dirty="0">
                  <a:latin typeface="맑은 고딕" pitchFamily="50" charset="-127"/>
                  <a:ea typeface="맑은 고딕" pitchFamily="50" charset="-127"/>
                </a:rPr>
                <a:t>프로그램</a:t>
              </a:r>
              <a:endParaRPr lang="en-US" altLang="ko-KR" sz="1200" b="1" dirty="0">
                <a:latin typeface="맑은 고딕" pitchFamily="50" charset="-127"/>
                <a:ea typeface="맑은 고딕" pitchFamily="50" charset="-127"/>
              </a:endParaRPr>
            </a:p>
            <a:p>
              <a:pPr algn="ctr">
                <a:spcBef>
                  <a:spcPts val="0"/>
                </a:spcBef>
                <a:buNone/>
              </a:pPr>
              <a:r>
                <a:rPr lang="en-US" altLang="ko-KR" sz="1200" b="1" dirty="0">
                  <a:latin typeface="맑은 고딕" pitchFamily="50" charset="-127"/>
                  <a:ea typeface="맑은 고딕" pitchFamily="50" charset="-127"/>
                </a:rPr>
                <a:t>(</a:t>
              </a:r>
              <a:r>
                <a:rPr lang="ko-KR" altLang="en-US" sz="1200" b="1" dirty="0">
                  <a:latin typeface="맑은 고딕" pitchFamily="50" charset="-127"/>
                  <a:ea typeface="맑은 고딕" pitchFamily="50" charset="-127"/>
                </a:rPr>
                <a:t>네트워크</a:t>
              </a:r>
              <a:r>
                <a:rPr lang="en-US" altLang="ko-KR" sz="1200" b="1" dirty="0">
                  <a:latin typeface="맑은 고딕" pitchFamily="50" charset="-127"/>
                  <a:ea typeface="맑은 고딕" pitchFamily="50" charset="-127"/>
                </a:rPr>
                <a:t>)</a:t>
              </a:r>
              <a:endParaRPr lang="ko-KR" altLang="en-US" sz="1200" b="1" dirty="0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695AD305-C63F-41D5-BC1B-3D7BBF1F6FB4}"/>
              </a:ext>
            </a:extLst>
          </p:cNvPr>
          <p:cNvGrpSpPr/>
          <p:nvPr/>
        </p:nvGrpSpPr>
        <p:grpSpPr>
          <a:xfrm>
            <a:off x="3589033" y="5427849"/>
            <a:ext cx="1080000" cy="1080000"/>
            <a:chOff x="3657096" y="5157390"/>
            <a:chExt cx="1080000" cy="1080000"/>
          </a:xfrm>
        </p:grpSpPr>
        <p:sp>
          <p:nvSpPr>
            <p:cNvPr id="27" name="타원 26"/>
            <p:cNvSpPr>
              <a:spLocks noChangeAspect="1"/>
            </p:cNvSpPr>
            <p:nvPr/>
          </p:nvSpPr>
          <p:spPr bwMode="auto">
            <a:xfrm>
              <a:off x="3657096" y="5157390"/>
              <a:ext cx="1080000" cy="1080000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50000">
                  <a:schemeClr val="bg1">
                    <a:lumMod val="8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20700000" scaled="0"/>
              <a:tileRect/>
            </a:gradFill>
            <a:ln w="381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50800" dist="127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0"/>
                </a:spcBef>
                <a:buNone/>
              </a:pPr>
              <a:endParaRPr lang="en-US" altLang="ko-KR" sz="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pPr algn="ctr">
                <a:spcBef>
                  <a:spcPts val="0"/>
                </a:spcBef>
                <a:buNone/>
              </a:pPr>
              <a:endParaRPr lang="en-US" altLang="ko-KR" sz="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pPr algn="ctr">
                <a:spcBef>
                  <a:spcPts val="0"/>
                </a:spcBef>
                <a:buNone/>
              </a:pPr>
              <a:endParaRPr lang="en-US" altLang="ko-KR" sz="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pPr algn="ctr">
                <a:spcBef>
                  <a:spcPts val="0"/>
                </a:spcBef>
                <a:buNone/>
              </a:pPr>
              <a:endParaRPr lang="en-US" altLang="ko-KR" sz="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pPr algn="ctr">
                <a:spcBef>
                  <a:spcPts val="0"/>
                </a:spcBef>
                <a:buNone/>
              </a:pPr>
              <a:endParaRPr lang="en-US" altLang="ko-KR" sz="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pPr algn="ctr">
                <a:spcBef>
                  <a:spcPts val="0"/>
                </a:spcBef>
                <a:buNone/>
              </a:pPr>
              <a:endParaRPr lang="en-US" altLang="ko-KR" sz="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3740625" y="5597362"/>
              <a:ext cx="912942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0"/>
                </a:spcBef>
                <a:buNone/>
              </a:pPr>
              <a:r>
                <a:rPr lang="en-US" altLang="ko-KR" sz="12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Reporting</a:t>
              </a:r>
              <a:endPara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cxnSp>
        <p:nvCxnSpPr>
          <p:cNvPr id="14" name="직선 화살표 연결선 13"/>
          <p:cNvCxnSpPr>
            <a:cxnSpLocks/>
            <a:stCxn id="3" idx="0"/>
          </p:cNvCxnSpPr>
          <p:nvPr/>
        </p:nvCxnSpPr>
        <p:spPr bwMode="auto">
          <a:xfrm flipV="1">
            <a:off x="2988975" y="2745245"/>
            <a:ext cx="207937" cy="484582"/>
          </a:xfrm>
          <a:prstGeom prst="straightConnector1">
            <a:avLst/>
          </a:prstGeom>
          <a:noFill/>
          <a:ln w="635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4" name="직선 화살표 연결선 83"/>
          <p:cNvCxnSpPr>
            <a:cxnSpLocks/>
            <a:stCxn id="3" idx="2"/>
            <a:endCxn id="39" idx="6"/>
          </p:cNvCxnSpPr>
          <p:nvPr/>
        </p:nvCxnSpPr>
        <p:spPr bwMode="auto">
          <a:xfrm flipH="1">
            <a:off x="2000792" y="3833765"/>
            <a:ext cx="384245" cy="459710"/>
          </a:xfrm>
          <a:prstGeom prst="straightConnector1">
            <a:avLst/>
          </a:prstGeom>
          <a:noFill/>
          <a:ln w="635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7" name="직선 화살표 연결선 86"/>
          <p:cNvCxnSpPr>
            <a:cxnSpLocks/>
            <a:stCxn id="3" idx="6"/>
            <a:endCxn id="35" idx="2"/>
          </p:cNvCxnSpPr>
          <p:nvPr/>
        </p:nvCxnSpPr>
        <p:spPr bwMode="auto">
          <a:xfrm flipV="1">
            <a:off x="3592912" y="3553785"/>
            <a:ext cx="992136" cy="279980"/>
          </a:xfrm>
          <a:prstGeom prst="straightConnector1">
            <a:avLst/>
          </a:prstGeom>
          <a:noFill/>
          <a:ln w="635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9" name="그룹 8">
            <a:extLst>
              <a:ext uri="{FF2B5EF4-FFF2-40B4-BE49-F238E27FC236}">
                <a16:creationId xmlns:a16="http://schemas.microsoft.com/office/drawing/2014/main" id="{9CE1D05F-AEBF-4C30-8F57-7639E992E617}"/>
              </a:ext>
            </a:extLst>
          </p:cNvPr>
          <p:cNvGrpSpPr/>
          <p:nvPr/>
        </p:nvGrpSpPr>
        <p:grpSpPr>
          <a:xfrm>
            <a:off x="2406525" y="1304665"/>
            <a:ext cx="1452074" cy="1452074"/>
            <a:chOff x="2406525" y="1304665"/>
            <a:chExt cx="1452074" cy="1452074"/>
          </a:xfrm>
        </p:grpSpPr>
        <p:sp>
          <p:nvSpPr>
            <p:cNvPr id="11" name="타원 10"/>
            <p:cNvSpPr>
              <a:spLocks noChangeAspect="1"/>
            </p:cNvSpPr>
            <p:nvPr/>
          </p:nvSpPr>
          <p:spPr bwMode="auto">
            <a:xfrm>
              <a:off x="2406525" y="1304665"/>
              <a:ext cx="1452074" cy="1452074"/>
            </a:xfrm>
            <a:prstGeom prst="ellipse">
              <a:avLst/>
            </a:prstGeom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50000">
                  <a:schemeClr val="tx1">
                    <a:lumMod val="65000"/>
                    <a:lumOff val="35000"/>
                  </a:schemeClr>
                </a:gs>
                <a:gs pos="100000">
                  <a:schemeClr val="tx1">
                    <a:lumMod val="75000"/>
                    <a:lumOff val="25000"/>
                  </a:schemeClr>
                </a:gs>
              </a:gsLst>
              <a:lin ang="20700000" scaled="0"/>
              <a:tileRect/>
            </a:gradFill>
            <a:ln w="381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50800" dist="127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>
                <a:buNone/>
              </a:pPr>
              <a:endParaRPr lang="en-US" altLang="ko-KR" sz="16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pPr algn="ctr">
                <a:buNone/>
              </a:pPr>
              <a:endParaRPr lang="en-US" altLang="ko-KR" sz="16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pPr algn="ctr">
                <a:buNone/>
              </a:pPr>
              <a:endParaRPr lang="en-US" altLang="ko-KR" sz="16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pPr algn="ctr">
                <a:buNone/>
              </a:pPr>
              <a:endParaRPr lang="en-US" altLang="ko-KR" sz="16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pPr algn="ctr">
                <a:buNone/>
              </a:pPr>
              <a:endParaRPr lang="en-US" altLang="ko-KR" sz="16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pPr algn="ctr">
                <a:buNone/>
              </a:pPr>
              <a:endParaRPr lang="en-US" altLang="ko-KR" sz="16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2547402" y="1633690"/>
              <a:ext cx="1189749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0"/>
                </a:spcBef>
                <a:buNone/>
              </a:pPr>
              <a:r>
                <a:rPr lang="ko-KR" altLang="en-US" sz="12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분석 및 </a:t>
              </a:r>
              <a:endPara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pPr algn="ctr">
                <a:spcBef>
                  <a:spcPts val="0"/>
                </a:spcBef>
                <a:buNone/>
              </a:pPr>
              <a:r>
                <a:rPr lang="ko-KR" altLang="en-US" sz="12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기초설계</a:t>
              </a:r>
              <a:endPara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pPr algn="ctr">
                <a:spcBef>
                  <a:spcPts val="0"/>
                </a:spcBef>
                <a:buNone/>
              </a:pPr>
              <a:endPara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pPr algn="ctr">
                <a:spcBef>
                  <a:spcPts val="0"/>
                </a:spcBef>
                <a:buNone/>
              </a:pPr>
              <a:r>
                <a:rPr lang="en-US" altLang="ko-KR" sz="12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(</a:t>
              </a:r>
              <a:r>
                <a:rPr lang="ko-KR" altLang="en-US" sz="11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검사 알고리즘</a:t>
              </a:r>
              <a:r>
                <a:rPr lang="en-US" altLang="ko-KR" sz="12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)</a:t>
              </a:r>
              <a:endPara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105" name="Text Box 14"/>
          <p:cNvSpPr txBox="1">
            <a:spLocks noChangeArrowheads="1"/>
          </p:cNvSpPr>
          <p:nvPr/>
        </p:nvSpPr>
        <p:spPr bwMode="auto">
          <a:xfrm>
            <a:off x="7041232" y="1412776"/>
            <a:ext cx="2170930" cy="1055482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171450" indent="-252000">
              <a:lnSpc>
                <a:spcPct val="200000"/>
              </a:lnSpc>
              <a:spcBef>
                <a:spcPct val="0"/>
              </a:spcBef>
              <a:buFont typeface="Wingdings" pitchFamily="2" charset="2"/>
              <a:buChar char="§"/>
            </a:pPr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VBA in </a:t>
            </a:r>
            <a:r>
              <a:rPr lang="en-US" altLang="ko-KR" sz="1100" dirty="0" err="1">
                <a:solidFill>
                  <a:schemeClr val="bg1">
                    <a:lumMod val="65000"/>
                  </a:schemeClr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FTView</a:t>
            </a:r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 SE</a:t>
            </a:r>
          </a:p>
          <a:p>
            <a:pPr marL="171450" indent="-252000">
              <a:lnSpc>
                <a:spcPct val="200000"/>
              </a:lnSpc>
              <a:spcBef>
                <a:spcPct val="0"/>
              </a:spcBef>
              <a:buFont typeface="Wingdings" pitchFamily="2" charset="2"/>
              <a:buChar char="§"/>
            </a:pPr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C1-Reporting Component</a:t>
            </a:r>
          </a:p>
          <a:p>
            <a:pPr marL="171450" indent="-252000">
              <a:lnSpc>
                <a:spcPct val="200000"/>
              </a:lnSpc>
              <a:spcBef>
                <a:spcPct val="0"/>
              </a:spcBef>
              <a:buFont typeface="Wingdings" pitchFamily="2" charset="2"/>
              <a:buChar char="§"/>
            </a:pPr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C1-Graphic component</a:t>
            </a:r>
          </a:p>
        </p:txBody>
      </p:sp>
      <p:cxnSp>
        <p:nvCxnSpPr>
          <p:cNvPr id="1027" name="직선 연결선 1026"/>
          <p:cNvCxnSpPr/>
          <p:nvPr/>
        </p:nvCxnSpPr>
        <p:spPr bwMode="auto">
          <a:xfrm>
            <a:off x="6465168" y="1521328"/>
            <a:ext cx="0" cy="4860000"/>
          </a:xfrm>
          <a:prstGeom prst="line">
            <a:avLst/>
          </a:prstGeom>
          <a:noFill/>
          <a:ln w="6350" cap="flat" cmpd="sng" algn="ctr">
            <a:solidFill>
              <a:schemeClr val="bg2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8" name="Text Box 14"/>
          <p:cNvSpPr txBox="1">
            <a:spLocks noChangeArrowheads="1"/>
          </p:cNvSpPr>
          <p:nvPr/>
        </p:nvSpPr>
        <p:spPr bwMode="auto">
          <a:xfrm>
            <a:off x="7041232" y="3093244"/>
            <a:ext cx="2260234" cy="1446550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171450" indent="-252000">
              <a:lnSpc>
                <a:spcPct val="200000"/>
              </a:lnSpc>
              <a:spcBef>
                <a:spcPct val="0"/>
              </a:spcBef>
              <a:buFont typeface="Wingdings" pitchFamily="2" charset="2"/>
              <a:buChar char="§"/>
            </a:pPr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MS Window Server 2012 R2</a:t>
            </a:r>
          </a:p>
          <a:p>
            <a:pPr marL="171450" indent="-252000">
              <a:lnSpc>
                <a:spcPct val="200000"/>
              </a:lnSpc>
              <a:spcBef>
                <a:spcPct val="0"/>
              </a:spcBef>
              <a:buFont typeface="Wingdings" pitchFamily="2" charset="2"/>
              <a:buChar char="§"/>
            </a:pPr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Work Station 2 Set</a:t>
            </a:r>
          </a:p>
          <a:p>
            <a:pPr marL="171450" indent="-252000">
              <a:lnSpc>
                <a:spcPct val="200000"/>
              </a:lnSpc>
              <a:spcBef>
                <a:spcPct val="0"/>
              </a:spcBef>
              <a:buFont typeface="Wingdings" pitchFamily="2" charset="2"/>
              <a:buChar char="§"/>
            </a:pPr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60inch TV 2Set</a:t>
            </a:r>
          </a:p>
          <a:p>
            <a:pPr marL="171450" indent="-252000">
              <a:lnSpc>
                <a:spcPct val="200000"/>
              </a:lnSpc>
              <a:spcBef>
                <a:spcPct val="0"/>
              </a:spcBef>
              <a:buFont typeface="Wingdings" pitchFamily="2" charset="2"/>
              <a:buChar char="§"/>
            </a:pPr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PLC Demo Kit(AB)</a:t>
            </a:r>
          </a:p>
        </p:txBody>
      </p:sp>
      <p:sp>
        <p:nvSpPr>
          <p:cNvPr id="52" name="Text Box 14"/>
          <p:cNvSpPr txBox="1">
            <a:spLocks noChangeArrowheads="1"/>
          </p:cNvSpPr>
          <p:nvPr/>
        </p:nvSpPr>
        <p:spPr bwMode="auto">
          <a:xfrm>
            <a:off x="7041232" y="5085184"/>
            <a:ext cx="2353208" cy="1055225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171450" indent="-252000">
              <a:lnSpc>
                <a:spcPct val="200000"/>
              </a:lnSpc>
              <a:spcBef>
                <a:spcPct val="0"/>
              </a:spcBef>
              <a:buFont typeface="Wingdings" pitchFamily="2" charset="2"/>
              <a:buChar char="§"/>
            </a:pPr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Adobe Illustrator</a:t>
            </a:r>
          </a:p>
          <a:p>
            <a:pPr marL="171450" indent="-252000">
              <a:lnSpc>
                <a:spcPct val="200000"/>
              </a:lnSpc>
              <a:spcBef>
                <a:spcPct val="0"/>
              </a:spcBef>
              <a:buFont typeface="Wingdings" pitchFamily="2" charset="2"/>
              <a:buChar char="§"/>
            </a:pPr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Adobe Photoshop</a:t>
            </a:r>
          </a:p>
          <a:p>
            <a:pPr marL="171450" indent="-252000">
              <a:lnSpc>
                <a:spcPct val="200000"/>
              </a:lnSpc>
              <a:spcBef>
                <a:spcPct val="0"/>
              </a:spcBef>
              <a:buFont typeface="Wingdings" pitchFamily="2" charset="2"/>
              <a:buChar char="§"/>
            </a:pPr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FactoryTalk View SE </a:t>
            </a:r>
            <a:r>
              <a:rPr lang="ko-KR" altLang="en-US" sz="1100" dirty="0">
                <a:solidFill>
                  <a:schemeClr val="bg1">
                    <a:lumMod val="65000"/>
                  </a:schemeClr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개발환경</a:t>
            </a:r>
            <a:endParaRPr lang="en-US" altLang="ko-KR" sz="1100" dirty="0">
              <a:solidFill>
                <a:schemeClr val="bg1">
                  <a:lumMod val="65000"/>
                </a:schemeClr>
              </a:solidFill>
              <a:latin typeface="Arial" pitchFamily="34" charset="0"/>
              <a:ea typeface="맑은 고딕" pitchFamily="50" charset="-127"/>
              <a:cs typeface="Arial" pitchFamily="34" charset="0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21B51B6D-4879-4250-90D7-00AA99F7C9D5}"/>
              </a:ext>
            </a:extLst>
          </p:cNvPr>
          <p:cNvGrpSpPr/>
          <p:nvPr/>
        </p:nvGrpSpPr>
        <p:grpSpPr>
          <a:xfrm>
            <a:off x="2992350" y="4938964"/>
            <a:ext cx="1080000" cy="1080000"/>
            <a:chOff x="4972399" y="2092140"/>
            <a:chExt cx="1080000" cy="1080000"/>
          </a:xfrm>
        </p:grpSpPr>
        <p:sp>
          <p:nvSpPr>
            <p:cNvPr id="19" name="타원 18"/>
            <p:cNvSpPr>
              <a:spLocks noChangeAspect="1"/>
            </p:cNvSpPr>
            <p:nvPr/>
          </p:nvSpPr>
          <p:spPr bwMode="auto">
            <a:xfrm>
              <a:off x="4972399" y="2092140"/>
              <a:ext cx="1080000" cy="1080000"/>
            </a:xfrm>
            <a:prstGeom prst="ellipse">
              <a:avLst/>
            </a:prstGeom>
            <a:solidFill>
              <a:srgbClr val="00FFFF"/>
            </a:solidFill>
            <a:ln w="381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50800" dist="127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0"/>
                </a:spcBef>
                <a:buNone/>
              </a:pPr>
              <a:endParaRPr lang="en-US" altLang="ko-KR" sz="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pPr algn="ctr">
                <a:spcBef>
                  <a:spcPts val="0"/>
                </a:spcBef>
                <a:buNone/>
              </a:pPr>
              <a:endParaRPr lang="en-US" altLang="ko-KR" sz="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pPr algn="ctr">
                <a:spcBef>
                  <a:spcPts val="0"/>
                </a:spcBef>
                <a:buNone/>
              </a:pPr>
              <a:endParaRPr lang="en-US" altLang="ko-KR" sz="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pPr algn="ctr">
                <a:spcBef>
                  <a:spcPts val="0"/>
                </a:spcBef>
                <a:buNone/>
              </a:pPr>
              <a:endParaRPr lang="en-US" altLang="ko-KR" sz="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pPr algn="ctr">
                <a:spcBef>
                  <a:spcPts val="0"/>
                </a:spcBef>
                <a:buNone/>
              </a:pPr>
              <a:endParaRPr lang="en-US" altLang="ko-KR" sz="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pPr algn="ctr">
                <a:spcBef>
                  <a:spcPts val="0"/>
                </a:spcBef>
                <a:buNone/>
              </a:pPr>
              <a:endParaRPr lang="en-US" altLang="ko-KR" sz="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5123969" y="2449085"/>
              <a:ext cx="80182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0"/>
                </a:spcBef>
                <a:buNone/>
              </a:pPr>
              <a:r>
                <a:rPr lang="en-US" altLang="ko-KR" sz="1200" b="1" dirty="0">
                  <a:latin typeface="맑은 고딕" pitchFamily="50" charset="-127"/>
                  <a:ea typeface="맑은 고딕" pitchFamily="50" charset="-127"/>
                </a:rPr>
                <a:t>VBA</a:t>
              </a:r>
              <a:r>
                <a:rPr lang="ko-KR" altLang="en-US" sz="1200" b="1" dirty="0">
                  <a:latin typeface="맑은 고딕" pitchFamily="50" charset="-127"/>
                  <a:ea typeface="맑은 고딕" pitchFamily="50" charset="-127"/>
                </a:rPr>
                <a:t>코딩</a:t>
              </a:r>
              <a:endParaRPr lang="en-US" altLang="ko-KR" sz="1200" b="1" dirty="0">
                <a:latin typeface="맑은 고딕" pitchFamily="50" charset="-127"/>
                <a:ea typeface="맑은 고딕" pitchFamily="50" charset="-127"/>
              </a:endParaRPr>
            </a:p>
            <a:p>
              <a:pPr algn="ctr">
                <a:spcBef>
                  <a:spcPts val="0"/>
                </a:spcBef>
                <a:buNone/>
              </a:pPr>
              <a:r>
                <a:rPr lang="en-US" altLang="ko-KR" sz="1200" b="1" dirty="0">
                  <a:latin typeface="맑은 고딕" pitchFamily="50" charset="-127"/>
                  <a:ea typeface="맑은 고딕" pitchFamily="50" charset="-127"/>
                </a:rPr>
                <a:t>DB</a:t>
              </a:r>
              <a:r>
                <a:rPr lang="ko-KR" altLang="en-US" sz="1200" b="1" dirty="0">
                  <a:latin typeface="맑은 고딕" pitchFamily="50" charset="-127"/>
                  <a:ea typeface="맑은 고딕" pitchFamily="50" charset="-127"/>
                </a:rPr>
                <a:t>개발</a:t>
              </a:r>
            </a:p>
          </p:txBody>
        </p:sp>
      </p:grpSp>
      <p:cxnSp>
        <p:nvCxnSpPr>
          <p:cNvPr id="67" name="직선 화살표 연결선 66"/>
          <p:cNvCxnSpPr>
            <a:cxnSpLocks/>
            <a:stCxn id="3" idx="5"/>
            <a:endCxn id="19" idx="0"/>
          </p:cNvCxnSpPr>
          <p:nvPr/>
        </p:nvCxnSpPr>
        <p:spPr bwMode="auto">
          <a:xfrm>
            <a:off x="3416023" y="4260813"/>
            <a:ext cx="116327" cy="678151"/>
          </a:xfrm>
          <a:prstGeom prst="straightConnector1">
            <a:avLst/>
          </a:prstGeom>
          <a:noFill/>
          <a:ln w="635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2257624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그룹 48"/>
          <p:cNvGrpSpPr/>
          <p:nvPr/>
        </p:nvGrpSpPr>
        <p:grpSpPr>
          <a:xfrm>
            <a:off x="1732268" y="1268760"/>
            <a:ext cx="484428" cy="5352616"/>
            <a:chOff x="2047068" y="1304587"/>
            <a:chExt cx="484428" cy="5352616"/>
          </a:xfrm>
        </p:grpSpPr>
        <p:cxnSp>
          <p:nvCxnSpPr>
            <p:cNvPr id="56" name="직선 연결선 55"/>
            <p:cNvCxnSpPr/>
            <p:nvPr/>
          </p:nvCxnSpPr>
          <p:spPr>
            <a:xfrm>
              <a:off x="2293934" y="1518368"/>
              <a:ext cx="0" cy="5138835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/>
            <p:cNvSpPr txBox="1"/>
            <p:nvPr/>
          </p:nvSpPr>
          <p:spPr>
            <a:xfrm>
              <a:off x="2047068" y="1304587"/>
              <a:ext cx="484428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buNone/>
              </a:pPr>
              <a:r>
                <a:rPr lang="en-US" altLang="ko-KR" sz="700" dirty="0">
                  <a:solidFill>
                    <a:schemeClr val="bg1">
                      <a:lumMod val="50000"/>
                    </a:schemeClr>
                  </a:solidFill>
                  <a:latin typeface="Arial" pitchFamily="34" charset="0"/>
                  <a:cs typeface="Arial" pitchFamily="34" charset="0"/>
                </a:rPr>
                <a:t>1Month</a:t>
              </a:r>
              <a:endParaRPr lang="ko-KR" altLang="en-US" sz="700" dirty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cxnSp>
        <p:nvCxnSpPr>
          <p:cNvPr id="54" name="직선 연결선 53"/>
          <p:cNvCxnSpPr/>
          <p:nvPr/>
        </p:nvCxnSpPr>
        <p:spPr>
          <a:xfrm>
            <a:off x="9210" y="6621376"/>
            <a:ext cx="9896790" cy="0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/>
          <p:cNvCxnSpPr/>
          <p:nvPr/>
        </p:nvCxnSpPr>
        <p:spPr>
          <a:xfrm>
            <a:off x="9210" y="1484784"/>
            <a:ext cx="9896790" cy="0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325617" y="1170910"/>
            <a:ext cx="6399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altLang="ko-KR" sz="1600" b="1" dirty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2022</a:t>
            </a:r>
            <a:endParaRPr lang="ko-KR" altLang="en-US" sz="1600" b="1" dirty="0">
              <a:solidFill>
                <a:srgbClr val="002060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194753" y="1706207"/>
            <a:ext cx="1053000" cy="597474"/>
            <a:chOff x="194753" y="1580358"/>
            <a:chExt cx="1053000" cy="597474"/>
          </a:xfrm>
        </p:grpSpPr>
        <p:sp>
          <p:nvSpPr>
            <p:cNvPr id="111" name="TextBox 110"/>
            <p:cNvSpPr txBox="1"/>
            <p:nvPr/>
          </p:nvSpPr>
          <p:spPr>
            <a:xfrm>
              <a:off x="253965" y="1931611"/>
              <a:ext cx="92748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buNone/>
              </a:pPr>
              <a:r>
                <a:rPr lang="en-US" altLang="ko-KR" sz="10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itchFamily="50" charset="-127"/>
                  <a:ea typeface="맑은 고딕" pitchFamily="50" charset="-127"/>
                </a:rPr>
                <a:t>Analysis</a:t>
              </a:r>
              <a:endParaRPr lang="ko-KR" altLang="en-US" sz="1000" b="1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15" name="직사각형 114"/>
            <p:cNvSpPr/>
            <p:nvPr/>
          </p:nvSpPr>
          <p:spPr>
            <a:xfrm>
              <a:off x="194753" y="1580358"/>
              <a:ext cx="1053000" cy="597474"/>
            </a:xfrm>
            <a:prstGeom prst="rect">
              <a:avLst/>
            </a:prstGeom>
            <a:noFill/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pic>
          <p:nvPicPr>
            <p:cNvPr id="116" name="그림 115"/>
            <p:cNvPicPr>
              <a:picLocks noChangeAspect="1"/>
            </p:cNvPicPr>
            <p:nvPr/>
          </p:nvPicPr>
          <p:blipFill>
            <a:blip r:embed="rId2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2480" y="1628800"/>
              <a:ext cx="268918" cy="232217"/>
            </a:xfrm>
            <a:prstGeom prst="rect">
              <a:avLst/>
            </a:prstGeom>
          </p:spPr>
        </p:pic>
      </p:grpSp>
      <p:sp>
        <p:nvSpPr>
          <p:cNvPr id="60" name="Text Box 14"/>
          <p:cNvSpPr txBox="1">
            <a:spLocks noChangeArrowheads="1"/>
          </p:cNvSpPr>
          <p:nvPr/>
        </p:nvSpPr>
        <p:spPr bwMode="auto">
          <a:xfrm>
            <a:off x="200472" y="834273"/>
            <a:ext cx="1343349" cy="276999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buNone/>
            </a:pP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Arial Unicode MS" pitchFamily="50" charset="-127"/>
              </a:rPr>
              <a:t>3) </a:t>
            </a:r>
            <a:r>
              <a:rPr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Arial Unicode MS" pitchFamily="50" charset="-127"/>
              </a:rPr>
              <a:t>작업일정</a:t>
            </a:r>
            <a:endParaRPr lang="en-US" altLang="ko-KR" sz="12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  <a:cs typeface="Arial Unicode MS" pitchFamily="50" charset="-127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1059393" y="1284729"/>
            <a:ext cx="45397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altLang="ko-KR" sz="700" dirty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Start &gt;</a:t>
            </a:r>
            <a:endParaRPr lang="ko-KR" altLang="en-US" sz="700" dirty="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709544" y="1097212"/>
            <a:ext cx="484428" cy="5510104"/>
            <a:chOff x="8866278" y="1111272"/>
            <a:chExt cx="484428" cy="5510104"/>
          </a:xfrm>
        </p:grpSpPr>
        <p:cxnSp>
          <p:nvCxnSpPr>
            <p:cNvPr id="48" name="직선 연결선 47"/>
            <p:cNvCxnSpPr/>
            <p:nvPr/>
          </p:nvCxnSpPr>
          <p:spPr>
            <a:xfrm>
              <a:off x="9129464" y="1495841"/>
              <a:ext cx="0" cy="5125535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0" name="이등변 삼각형 149"/>
            <p:cNvSpPr/>
            <p:nvPr/>
          </p:nvSpPr>
          <p:spPr>
            <a:xfrm flipV="1">
              <a:off x="9051464" y="1348930"/>
              <a:ext cx="156000" cy="116632"/>
            </a:xfrm>
            <a:prstGeom prst="triangl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5" name="TextBox 144"/>
            <p:cNvSpPr txBox="1"/>
            <p:nvPr/>
          </p:nvSpPr>
          <p:spPr>
            <a:xfrm>
              <a:off x="8866278" y="1111272"/>
              <a:ext cx="484428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buNone/>
              </a:pPr>
              <a:r>
                <a:rPr lang="en-US" altLang="ko-KR" sz="700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8Month</a:t>
              </a:r>
              <a:endParaRPr lang="ko-KR" altLang="en-US" sz="7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163" name="구름 162"/>
          <p:cNvSpPr/>
          <p:nvPr/>
        </p:nvSpPr>
        <p:spPr>
          <a:xfrm>
            <a:off x="6371214" y="3091103"/>
            <a:ext cx="2283953" cy="1700245"/>
          </a:xfrm>
          <a:prstGeom prst="cloud">
            <a:avLst/>
          </a:prstGeom>
          <a:solidFill>
            <a:schemeClr val="accent1">
              <a:lumMod val="90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buNone/>
            </a:pPr>
            <a:r>
              <a:rPr lang="en-US" altLang="ko-KR" sz="20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Go LIVE</a:t>
            </a:r>
          </a:p>
          <a:p>
            <a:pPr algn="ctr">
              <a:buNone/>
            </a:pPr>
            <a:r>
              <a:rPr lang="en-US" altLang="ko-KR" sz="20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Service</a:t>
            </a:r>
            <a:endParaRPr lang="ko-KR" altLang="en-US" sz="2000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117" name="그룹 116"/>
          <p:cNvGrpSpPr/>
          <p:nvPr/>
        </p:nvGrpSpPr>
        <p:grpSpPr>
          <a:xfrm>
            <a:off x="2090176" y="1812482"/>
            <a:ext cx="1974384" cy="449114"/>
            <a:chOff x="1158543" y="2303853"/>
            <a:chExt cx="1822509" cy="449114"/>
          </a:xfrm>
        </p:grpSpPr>
        <p:cxnSp>
          <p:nvCxnSpPr>
            <p:cNvPr id="118" name="직선 화살표 연결선 117"/>
            <p:cNvCxnSpPr/>
            <p:nvPr/>
          </p:nvCxnSpPr>
          <p:spPr>
            <a:xfrm flipV="1">
              <a:off x="1206679" y="2303853"/>
              <a:ext cx="558051" cy="1"/>
            </a:xfrm>
            <a:prstGeom prst="straightConnector1">
              <a:avLst/>
            </a:prstGeom>
            <a:ln w="28575">
              <a:solidFill>
                <a:srgbClr val="00487E"/>
              </a:solidFill>
              <a:headEnd type="none" w="med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0" name="TextBox 119"/>
            <p:cNvSpPr txBox="1"/>
            <p:nvPr/>
          </p:nvSpPr>
          <p:spPr>
            <a:xfrm>
              <a:off x="1158543" y="2413002"/>
              <a:ext cx="1822509" cy="3399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ts val="500"/>
                </a:lnSpc>
                <a:buNone/>
              </a:pPr>
              <a:r>
                <a:rPr lang="ko-KR" altLang="en-US" sz="900" dirty="0">
                  <a:solidFill>
                    <a:schemeClr val="bg1">
                      <a:lumMod val="65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자료수집</a:t>
              </a:r>
              <a:r>
                <a:rPr lang="en-US" altLang="ko-KR" sz="900" dirty="0">
                  <a:solidFill>
                    <a:schemeClr val="bg1">
                      <a:lumMod val="65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(Interview)/</a:t>
              </a:r>
              <a:r>
                <a:rPr lang="ko-KR" altLang="en-US" sz="900" dirty="0">
                  <a:solidFill>
                    <a:schemeClr val="bg1">
                      <a:lumMod val="65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분석</a:t>
              </a:r>
              <a:endParaRPr lang="en-US" altLang="ko-KR" sz="900" dirty="0">
                <a:solidFill>
                  <a:schemeClr val="bg1">
                    <a:lumMod val="65000"/>
                  </a:schemeClr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pPr>
                <a:lnSpc>
                  <a:spcPts val="500"/>
                </a:lnSpc>
                <a:buNone/>
              </a:pPr>
              <a:r>
                <a:rPr lang="ko-KR" altLang="en-US" sz="900" dirty="0">
                  <a:solidFill>
                    <a:schemeClr val="bg1">
                      <a:lumMod val="65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하드웨어 구매</a:t>
              </a:r>
              <a:endParaRPr lang="en-US" altLang="ko-KR" sz="900" dirty="0">
                <a:solidFill>
                  <a:schemeClr val="bg1">
                    <a:lumMod val="65000"/>
                  </a:schemeClr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pPr>
                <a:lnSpc>
                  <a:spcPts val="500"/>
                </a:lnSpc>
                <a:buNone/>
              </a:pPr>
              <a:r>
                <a:rPr lang="ko-KR" altLang="en-US" sz="900" dirty="0">
                  <a:solidFill>
                    <a:schemeClr val="bg1">
                      <a:lumMod val="65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데이터 및 기능확인</a:t>
              </a:r>
            </a:p>
          </p:txBody>
        </p:sp>
      </p:grpSp>
      <p:grpSp>
        <p:nvGrpSpPr>
          <p:cNvPr id="202" name="그룹 201"/>
          <p:cNvGrpSpPr/>
          <p:nvPr/>
        </p:nvGrpSpPr>
        <p:grpSpPr>
          <a:xfrm>
            <a:off x="194753" y="2332970"/>
            <a:ext cx="1053000" cy="597474"/>
            <a:chOff x="194753" y="1580358"/>
            <a:chExt cx="1053000" cy="597474"/>
          </a:xfrm>
        </p:grpSpPr>
        <p:sp>
          <p:nvSpPr>
            <p:cNvPr id="203" name="TextBox 202"/>
            <p:cNvSpPr txBox="1"/>
            <p:nvPr/>
          </p:nvSpPr>
          <p:spPr>
            <a:xfrm>
              <a:off x="253965" y="1931611"/>
              <a:ext cx="92748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buNone/>
              </a:pPr>
              <a:r>
                <a:rPr lang="ko-KR" altLang="en-US" sz="10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itchFamily="50" charset="-127"/>
                  <a:ea typeface="맑은 고딕" pitchFamily="50" charset="-127"/>
                </a:rPr>
                <a:t>설계</a:t>
              </a:r>
            </a:p>
          </p:txBody>
        </p:sp>
        <p:sp>
          <p:nvSpPr>
            <p:cNvPr id="204" name="직사각형 203"/>
            <p:cNvSpPr/>
            <p:nvPr/>
          </p:nvSpPr>
          <p:spPr>
            <a:xfrm>
              <a:off x="194753" y="1580358"/>
              <a:ext cx="1053000" cy="597474"/>
            </a:xfrm>
            <a:prstGeom prst="rect">
              <a:avLst/>
            </a:prstGeom>
            <a:noFill/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pic>
          <p:nvPicPr>
            <p:cNvPr id="205" name="그림 204"/>
            <p:cNvPicPr>
              <a:picLocks noChangeAspect="1"/>
            </p:cNvPicPr>
            <p:nvPr/>
          </p:nvPicPr>
          <p:blipFill>
            <a:blip r:embed="rId2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2803" y="1646878"/>
              <a:ext cx="268918" cy="232217"/>
            </a:xfrm>
            <a:prstGeom prst="rect">
              <a:avLst/>
            </a:prstGeom>
          </p:spPr>
        </p:pic>
      </p:grpSp>
      <p:grpSp>
        <p:nvGrpSpPr>
          <p:cNvPr id="210" name="그룹 209"/>
          <p:cNvGrpSpPr/>
          <p:nvPr/>
        </p:nvGrpSpPr>
        <p:grpSpPr>
          <a:xfrm>
            <a:off x="194753" y="4213259"/>
            <a:ext cx="1053000" cy="605796"/>
            <a:chOff x="194753" y="1580358"/>
            <a:chExt cx="1053000" cy="605796"/>
          </a:xfrm>
        </p:grpSpPr>
        <p:sp>
          <p:nvSpPr>
            <p:cNvPr id="211" name="TextBox 210"/>
            <p:cNvSpPr txBox="1"/>
            <p:nvPr/>
          </p:nvSpPr>
          <p:spPr>
            <a:xfrm>
              <a:off x="253965" y="1786044"/>
              <a:ext cx="92748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buNone/>
              </a:pPr>
              <a:r>
                <a:rPr lang="ko-KR" altLang="en-US" sz="10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itchFamily="50" charset="-127"/>
                  <a:ea typeface="맑은 고딕" pitchFamily="50" charset="-127"/>
                </a:rPr>
                <a:t>개발     </a:t>
              </a:r>
              <a:r>
                <a:rPr lang="en-US" altLang="ko-KR" sz="10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itchFamily="50" charset="-127"/>
                  <a:ea typeface="맑은 고딕" pitchFamily="50" charset="-127"/>
                </a:rPr>
                <a:t>(PLC)</a:t>
              </a:r>
              <a:endParaRPr lang="ko-KR" altLang="en-US" sz="1000" b="1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12" name="직사각형 211"/>
            <p:cNvSpPr/>
            <p:nvPr/>
          </p:nvSpPr>
          <p:spPr>
            <a:xfrm>
              <a:off x="194753" y="1580358"/>
              <a:ext cx="1053000" cy="597474"/>
            </a:xfrm>
            <a:prstGeom prst="rect">
              <a:avLst/>
            </a:prstGeom>
            <a:noFill/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pic>
          <p:nvPicPr>
            <p:cNvPr id="213" name="그림 212"/>
            <p:cNvPicPr>
              <a:picLocks noChangeAspect="1"/>
            </p:cNvPicPr>
            <p:nvPr/>
          </p:nvPicPr>
          <p:blipFill>
            <a:blip r:embed="rId2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9604" y="1642028"/>
              <a:ext cx="268918" cy="232217"/>
            </a:xfrm>
            <a:prstGeom prst="rect">
              <a:avLst/>
            </a:prstGeom>
          </p:spPr>
        </p:pic>
      </p:grpSp>
      <p:grpSp>
        <p:nvGrpSpPr>
          <p:cNvPr id="214" name="그룹 213"/>
          <p:cNvGrpSpPr/>
          <p:nvPr/>
        </p:nvGrpSpPr>
        <p:grpSpPr>
          <a:xfrm>
            <a:off x="194753" y="4840022"/>
            <a:ext cx="1053000" cy="627105"/>
            <a:chOff x="194753" y="1580358"/>
            <a:chExt cx="1053000" cy="627105"/>
          </a:xfrm>
        </p:grpSpPr>
        <p:sp>
          <p:nvSpPr>
            <p:cNvPr id="215" name="TextBox 214"/>
            <p:cNvSpPr txBox="1"/>
            <p:nvPr/>
          </p:nvSpPr>
          <p:spPr>
            <a:xfrm>
              <a:off x="253965" y="1807353"/>
              <a:ext cx="92748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buNone/>
              </a:pPr>
              <a:r>
                <a:rPr lang="ko-KR" altLang="en-US" sz="10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itchFamily="50" charset="-127"/>
                  <a:ea typeface="맑은 고딕" pitchFamily="50" charset="-127"/>
                </a:rPr>
                <a:t>개발     </a:t>
              </a:r>
              <a:r>
                <a:rPr lang="en-US" altLang="ko-KR" sz="10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itchFamily="50" charset="-127"/>
                  <a:ea typeface="맑은 고딕" pitchFamily="50" charset="-127"/>
                </a:rPr>
                <a:t>(HMI)</a:t>
              </a:r>
              <a:endParaRPr lang="ko-KR" altLang="en-US" sz="1000" b="1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16" name="직사각형 215"/>
            <p:cNvSpPr/>
            <p:nvPr/>
          </p:nvSpPr>
          <p:spPr>
            <a:xfrm>
              <a:off x="194753" y="1580358"/>
              <a:ext cx="1053000" cy="597474"/>
            </a:xfrm>
            <a:prstGeom prst="rect">
              <a:avLst/>
            </a:prstGeom>
            <a:noFill/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pic>
          <p:nvPicPr>
            <p:cNvPr id="217" name="그림 216"/>
            <p:cNvPicPr>
              <a:picLocks noChangeAspect="1"/>
            </p:cNvPicPr>
            <p:nvPr/>
          </p:nvPicPr>
          <p:blipFill>
            <a:blip r:embed="rId2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3885" y="1630098"/>
              <a:ext cx="268918" cy="232217"/>
            </a:xfrm>
            <a:prstGeom prst="rect">
              <a:avLst/>
            </a:prstGeom>
          </p:spPr>
        </p:pic>
      </p:grpSp>
      <p:grpSp>
        <p:nvGrpSpPr>
          <p:cNvPr id="226" name="그룹 225"/>
          <p:cNvGrpSpPr/>
          <p:nvPr/>
        </p:nvGrpSpPr>
        <p:grpSpPr>
          <a:xfrm>
            <a:off x="2462593" y="1268760"/>
            <a:ext cx="309701" cy="5352616"/>
            <a:chOff x="2134432" y="1304587"/>
            <a:chExt cx="309701" cy="5352616"/>
          </a:xfrm>
        </p:grpSpPr>
        <p:cxnSp>
          <p:nvCxnSpPr>
            <p:cNvPr id="227" name="직선 연결선 226"/>
            <p:cNvCxnSpPr/>
            <p:nvPr/>
          </p:nvCxnSpPr>
          <p:spPr>
            <a:xfrm>
              <a:off x="2293934" y="1518368"/>
              <a:ext cx="0" cy="5138835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8" name="TextBox 227"/>
            <p:cNvSpPr txBox="1"/>
            <p:nvPr/>
          </p:nvSpPr>
          <p:spPr>
            <a:xfrm>
              <a:off x="2134432" y="1304587"/>
              <a:ext cx="309701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buNone/>
              </a:pPr>
              <a:r>
                <a:rPr lang="en-US" altLang="ko-KR" sz="700" dirty="0">
                  <a:solidFill>
                    <a:schemeClr val="bg1">
                      <a:lumMod val="50000"/>
                    </a:schemeClr>
                  </a:solidFill>
                  <a:latin typeface="Arial" pitchFamily="34" charset="0"/>
                  <a:cs typeface="Arial" pitchFamily="34" charset="0"/>
                </a:rPr>
                <a:t>2M</a:t>
              </a:r>
              <a:endParaRPr lang="ko-KR" altLang="en-US" sz="700" dirty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232" name="그룹 231"/>
          <p:cNvGrpSpPr/>
          <p:nvPr/>
        </p:nvGrpSpPr>
        <p:grpSpPr>
          <a:xfrm>
            <a:off x="3059123" y="1268760"/>
            <a:ext cx="309701" cy="5352616"/>
            <a:chOff x="2134432" y="1304587"/>
            <a:chExt cx="309701" cy="5352616"/>
          </a:xfrm>
        </p:grpSpPr>
        <p:cxnSp>
          <p:nvCxnSpPr>
            <p:cNvPr id="233" name="직선 연결선 232"/>
            <p:cNvCxnSpPr/>
            <p:nvPr/>
          </p:nvCxnSpPr>
          <p:spPr>
            <a:xfrm>
              <a:off x="2293934" y="1518368"/>
              <a:ext cx="0" cy="5138835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4" name="TextBox 233"/>
            <p:cNvSpPr txBox="1"/>
            <p:nvPr/>
          </p:nvSpPr>
          <p:spPr>
            <a:xfrm>
              <a:off x="2134432" y="1304587"/>
              <a:ext cx="309701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buNone/>
              </a:pPr>
              <a:r>
                <a:rPr lang="en-US" altLang="ko-KR" sz="700" dirty="0">
                  <a:solidFill>
                    <a:schemeClr val="bg1">
                      <a:lumMod val="50000"/>
                    </a:schemeClr>
                  </a:solidFill>
                  <a:latin typeface="Arial" pitchFamily="34" charset="0"/>
                  <a:cs typeface="Arial" pitchFamily="34" charset="0"/>
                </a:rPr>
                <a:t>3M</a:t>
              </a:r>
              <a:endParaRPr lang="ko-KR" altLang="en-US" sz="700" dirty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235" name="그룹 234"/>
          <p:cNvGrpSpPr/>
          <p:nvPr/>
        </p:nvGrpSpPr>
        <p:grpSpPr>
          <a:xfrm>
            <a:off x="3661786" y="1268760"/>
            <a:ext cx="309701" cy="5352616"/>
            <a:chOff x="2134432" y="1304587"/>
            <a:chExt cx="309701" cy="5352616"/>
          </a:xfrm>
        </p:grpSpPr>
        <p:cxnSp>
          <p:nvCxnSpPr>
            <p:cNvPr id="236" name="직선 연결선 235"/>
            <p:cNvCxnSpPr/>
            <p:nvPr/>
          </p:nvCxnSpPr>
          <p:spPr>
            <a:xfrm>
              <a:off x="2293934" y="1518368"/>
              <a:ext cx="0" cy="5138835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7" name="TextBox 236"/>
            <p:cNvSpPr txBox="1"/>
            <p:nvPr/>
          </p:nvSpPr>
          <p:spPr>
            <a:xfrm>
              <a:off x="2134432" y="1304587"/>
              <a:ext cx="309701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buNone/>
              </a:pPr>
              <a:r>
                <a:rPr lang="en-US" altLang="ko-KR" sz="700" dirty="0">
                  <a:solidFill>
                    <a:schemeClr val="bg1">
                      <a:lumMod val="50000"/>
                    </a:schemeClr>
                  </a:solidFill>
                  <a:latin typeface="Arial" pitchFamily="34" charset="0"/>
                  <a:cs typeface="Arial" pitchFamily="34" charset="0"/>
                </a:rPr>
                <a:t>4M</a:t>
              </a:r>
              <a:endParaRPr lang="ko-KR" altLang="en-US" sz="700" dirty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238" name="그룹 237"/>
          <p:cNvGrpSpPr/>
          <p:nvPr/>
        </p:nvGrpSpPr>
        <p:grpSpPr>
          <a:xfrm>
            <a:off x="4264449" y="1268760"/>
            <a:ext cx="309701" cy="5352616"/>
            <a:chOff x="2134432" y="1304587"/>
            <a:chExt cx="309701" cy="5352616"/>
          </a:xfrm>
        </p:grpSpPr>
        <p:cxnSp>
          <p:nvCxnSpPr>
            <p:cNvPr id="239" name="직선 연결선 238"/>
            <p:cNvCxnSpPr/>
            <p:nvPr/>
          </p:nvCxnSpPr>
          <p:spPr>
            <a:xfrm>
              <a:off x="2293934" y="1518368"/>
              <a:ext cx="0" cy="5138835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0" name="TextBox 239"/>
            <p:cNvSpPr txBox="1"/>
            <p:nvPr/>
          </p:nvSpPr>
          <p:spPr>
            <a:xfrm>
              <a:off x="2134432" y="1304587"/>
              <a:ext cx="309701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buNone/>
              </a:pPr>
              <a:r>
                <a:rPr lang="en-US" altLang="ko-KR" sz="700" dirty="0">
                  <a:solidFill>
                    <a:schemeClr val="bg1">
                      <a:lumMod val="50000"/>
                    </a:schemeClr>
                  </a:solidFill>
                  <a:latin typeface="Arial" pitchFamily="34" charset="0"/>
                  <a:cs typeface="Arial" pitchFamily="34" charset="0"/>
                </a:rPr>
                <a:t>5M</a:t>
              </a:r>
              <a:endParaRPr lang="ko-KR" altLang="en-US" sz="700" dirty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194753" y="2959733"/>
            <a:ext cx="1053000" cy="597474"/>
            <a:chOff x="200472" y="2207121"/>
            <a:chExt cx="1053000" cy="597474"/>
          </a:xfrm>
        </p:grpSpPr>
        <p:sp>
          <p:nvSpPr>
            <p:cNvPr id="199" name="TextBox 198"/>
            <p:cNvSpPr txBox="1"/>
            <p:nvPr/>
          </p:nvSpPr>
          <p:spPr>
            <a:xfrm>
              <a:off x="259684" y="2558374"/>
              <a:ext cx="92748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buNone/>
              </a:pPr>
              <a:r>
                <a:rPr lang="ko-KR" altLang="en-US" sz="10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itchFamily="50" charset="-127"/>
                  <a:ea typeface="맑은 고딕" pitchFamily="50" charset="-127"/>
                </a:rPr>
                <a:t>디자인</a:t>
              </a:r>
            </a:p>
          </p:txBody>
        </p:sp>
        <p:sp>
          <p:nvSpPr>
            <p:cNvPr id="200" name="직사각형 199"/>
            <p:cNvSpPr/>
            <p:nvPr/>
          </p:nvSpPr>
          <p:spPr>
            <a:xfrm>
              <a:off x="200472" y="2207121"/>
              <a:ext cx="1053000" cy="597474"/>
            </a:xfrm>
            <a:prstGeom prst="rect">
              <a:avLst/>
            </a:prstGeom>
            <a:noFill/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pic>
          <p:nvPicPr>
            <p:cNvPr id="261" name="그림 260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5734" y="2237378"/>
              <a:ext cx="268918" cy="275686"/>
            </a:xfrm>
            <a:prstGeom prst="rect">
              <a:avLst/>
            </a:prstGeom>
          </p:spPr>
        </p:pic>
      </p:grpSp>
      <p:grpSp>
        <p:nvGrpSpPr>
          <p:cNvPr id="19" name="그룹 18"/>
          <p:cNvGrpSpPr/>
          <p:nvPr/>
        </p:nvGrpSpPr>
        <p:grpSpPr>
          <a:xfrm>
            <a:off x="194753" y="5967699"/>
            <a:ext cx="1053000" cy="597474"/>
            <a:chOff x="234786" y="5967699"/>
            <a:chExt cx="1053000" cy="597474"/>
          </a:xfrm>
        </p:grpSpPr>
        <p:sp>
          <p:nvSpPr>
            <p:cNvPr id="223" name="TextBox 222"/>
            <p:cNvSpPr txBox="1"/>
            <p:nvPr/>
          </p:nvSpPr>
          <p:spPr>
            <a:xfrm>
              <a:off x="293998" y="6318952"/>
              <a:ext cx="92748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buNone/>
              </a:pPr>
              <a:r>
                <a:rPr lang="en-US" altLang="ko-KR" sz="10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itchFamily="50" charset="-127"/>
                  <a:ea typeface="맑은 고딕" pitchFamily="50" charset="-127"/>
                </a:rPr>
                <a:t>Beta TEST</a:t>
              </a:r>
              <a:endParaRPr lang="ko-KR" altLang="en-US" sz="1000" b="1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24" name="직사각형 223"/>
            <p:cNvSpPr/>
            <p:nvPr/>
          </p:nvSpPr>
          <p:spPr>
            <a:xfrm>
              <a:off x="234786" y="5967699"/>
              <a:ext cx="1053000" cy="597474"/>
            </a:xfrm>
            <a:prstGeom prst="rect">
              <a:avLst/>
            </a:prstGeom>
            <a:noFill/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pic>
          <p:nvPicPr>
            <p:cNvPr id="262" name="그림 261"/>
            <p:cNvPicPr>
              <a:picLocks noChangeAspect="1"/>
            </p:cNvPicPr>
            <p:nvPr/>
          </p:nvPicPr>
          <p:blipFill>
            <a:blip r:embed="rId4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2481" y="6030862"/>
              <a:ext cx="288032" cy="248722"/>
            </a:xfrm>
            <a:prstGeom prst="rect">
              <a:avLst/>
            </a:prstGeom>
          </p:spPr>
        </p:pic>
      </p:grpSp>
      <p:grpSp>
        <p:nvGrpSpPr>
          <p:cNvPr id="20" name="그룹 19"/>
          <p:cNvGrpSpPr/>
          <p:nvPr/>
        </p:nvGrpSpPr>
        <p:grpSpPr>
          <a:xfrm>
            <a:off x="194753" y="3586496"/>
            <a:ext cx="1053000" cy="597474"/>
            <a:chOff x="211910" y="3460647"/>
            <a:chExt cx="1053000" cy="597474"/>
          </a:xfrm>
        </p:grpSpPr>
        <p:sp>
          <p:nvSpPr>
            <p:cNvPr id="207" name="TextBox 206"/>
            <p:cNvSpPr txBox="1"/>
            <p:nvPr/>
          </p:nvSpPr>
          <p:spPr>
            <a:xfrm>
              <a:off x="271122" y="3645024"/>
              <a:ext cx="92748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buNone/>
              </a:pPr>
              <a:r>
                <a:rPr lang="ko-KR" altLang="en-US" sz="10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itchFamily="50" charset="-127"/>
                  <a:ea typeface="맑은 고딕" pitchFamily="50" charset="-127"/>
                </a:rPr>
                <a:t>개발   </a:t>
              </a:r>
              <a:r>
                <a:rPr lang="en-US" altLang="ko-KR" sz="10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itchFamily="50" charset="-127"/>
                  <a:ea typeface="맑은 고딕" pitchFamily="50" charset="-127"/>
                </a:rPr>
                <a:t>(C#/DB)</a:t>
              </a:r>
              <a:endParaRPr lang="ko-KR" altLang="en-US" sz="1000" b="1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08" name="직사각형 207"/>
            <p:cNvSpPr/>
            <p:nvPr/>
          </p:nvSpPr>
          <p:spPr>
            <a:xfrm>
              <a:off x="211910" y="3460647"/>
              <a:ext cx="1053000" cy="597474"/>
            </a:xfrm>
            <a:prstGeom prst="rect">
              <a:avLst/>
            </a:prstGeom>
            <a:noFill/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pic>
          <p:nvPicPr>
            <p:cNvPr id="263" name="그림 262"/>
            <p:cNvPicPr>
              <a:picLocks noChangeAspect="1"/>
            </p:cNvPicPr>
            <p:nvPr/>
          </p:nvPicPr>
          <p:blipFill>
            <a:blip r:embed="rId5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8819" y="3482862"/>
              <a:ext cx="331693" cy="306178"/>
            </a:xfrm>
            <a:prstGeom prst="rect">
              <a:avLst/>
            </a:prstGeom>
          </p:spPr>
        </p:pic>
      </p:grpSp>
      <p:grpSp>
        <p:nvGrpSpPr>
          <p:cNvPr id="288" name="그룹 287"/>
          <p:cNvGrpSpPr/>
          <p:nvPr/>
        </p:nvGrpSpPr>
        <p:grpSpPr>
          <a:xfrm>
            <a:off x="2311564" y="2478617"/>
            <a:ext cx="2329061" cy="440007"/>
            <a:chOff x="1158543" y="2303855"/>
            <a:chExt cx="1863796" cy="440007"/>
          </a:xfrm>
        </p:grpSpPr>
        <p:cxnSp>
          <p:nvCxnSpPr>
            <p:cNvPr id="289" name="직선 화살표 연결선 288"/>
            <p:cNvCxnSpPr/>
            <p:nvPr/>
          </p:nvCxnSpPr>
          <p:spPr>
            <a:xfrm flipV="1">
              <a:off x="1206679" y="2303855"/>
              <a:ext cx="705918" cy="1"/>
            </a:xfrm>
            <a:prstGeom prst="straightConnector1">
              <a:avLst/>
            </a:prstGeom>
            <a:ln w="28575">
              <a:solidFill>
                <a:srgbClr val="00487E"/>
              </a:solidFill>
              <a:headEnd type="none" w="med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0" name="TextBox 289"/>
            <p:cNvSpPr txBox="1"/>
            <p:nvPr/>
          </p:nvSpPr>
          <p:spPr>
            <a:xfrm>
              <a:off x="1158543" y="2413002"/>
              <a:ext cx="1863796" cy="33086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ts val="500"/>
                </a:lnSpc>
                <a:buNone/>
              </a:pPr>
              <a:r>
                <a:rPr lang="ko-KR" altLang="en-US" sz="900" dirty="0">
                  <a:solidFill>
                    <a:schemeClr val="bg1">
                      <a:lumMod val="65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작업일정</a:t>
              </a:r>
              <a:endParaRPr lang="en-US" altLang="ko-KR" sz="900" dirty="0">
                <a:solidFill>
                  <a:schemeClr val="bg1">
                    <a:lumMod val="65000"/>
                  </a:schemeClr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pPr>
                <a:lnSpc>
                  <a:spcPts val="500"/>
                </a:lnSpc>
                <a:buNone/>
              </a:pPr>
              <a:r>
                <a:rPr lang="ko-KR" altLang="en-US" sz="900" dirty="0">
                  <a:solidFill>
                    <a:schemeClr val="bg1">
                      <a:lumMod val="65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시스템구조</a:t>
              </a:r>
              <a:r>
                <a:rPr lang="en-US" altLang="ko-KR" sz="900" dirty="0">
                  <a:solidFill>
                    <a:schemeClr val="bg1">
                      <a:lumMod val="65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/HMI</a:t>
              </a:r>
              <a:r>
                <a:rPr lang="ko-KR" altLang="en-US" sz="900" dirty="0">
                  <a:solidFill>
                    <a:schemeClr val="bg1">
                      <a:lumMod val="65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화면전개</a:t>
              </a:r>
              <a:r>
                <a:rPr lang="en-US" altLang="ko-KR" sz="900" dirty="0">
                  <a:solidFill>
                    <a:schemeClr val="bg1">
                      <a:lumMod val="65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/Application/</a:t>
              </a:r>
              <a:r>
                <a:rPr lang="ko-KR" altLang="en-US" sz="900" dirty="0" err="1">
                  <a:solidFill>
                    <a:schemeClr val="bg1">
                      <a:lumMod val="65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리포팅</a:t>
              </a:r>
              <a:endParaRPr lang="en-US" altLang="ko-KR" sz="900" dirty="0">
                <a:solidFill>
                  <a:schemeClr val="bg1">
                    <a:lumMod val="65000"/>
                  </a:schemeClr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pPr>
                <a:lnSpc>
                  <a:spcPts val="500"/>
                </a:lnSpc>
                <a:buNone/>
              </a:pPr>
              <a:r>
                <a:rPr lang="en-US" altLang="ko-KR" dirty="0">
                  <a:solidFill>
                    <a:schemeClr val="bg1">
                      <a:lumMod val="65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PLC</a:t>
              </a:r>
              <a:r>
                <a:rPr lang="ko-KR" altLang="en-US" dirty="0">
                  <a:solidFill>
                    <a:schemeClr val="bg1">
                      <a:lumMod val="65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프로그램</a:t>
              </a:r>
              <a:r>
                <a:rPr lang="en-US" altLang="ko-KR" dirty="0">
                  <a:solidFill>
                    <a:schemeClr val="bg1">
                      <a:lumMod val="65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/</a:t>
              </a:r>
              <a:r>
                <a:rPr lang="ko-KR" altLang="en-US" dirty="0">
                  <a:solidFill>
                    <a:schemeClr val="bg1">
                      <a:lumMod val="65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데이터베이스</a:t>
              </a:r>
              <a:endParaRPr lang="ko-KR" altLang="en-US" sz="900" dirty="0">
                <a:solidFill>
                  <a:schemeClr val="bg1">
                    <a:lumMod val="65000"/>
                  </a:schemeClr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grpSp>
        <p:nvGrpSpPr>
          <p:cNvPr id="291" name="그룹 290"/>
          <p:cNvGrpSpPr/>
          <p:nvPr/>
        </p:nvGrpSpPr>
        <p:grpSpPr>
          <a:xfrm>
            <a:off x="3204353" y="3101151"/>
            <a:ext cx="1225176" cy="306636"/>
            <a:chOff x="1158544" y="2303856"/>
            <a:chExt cx="980429" cy="306636"/>
          </a:xfrm>
        </p:grpSpPr>
        <p:cxnSp>
          <p:nvCxnSpPr>
            <p:cNvPr id="292" name="직선 화살표 연결선 291"/>
            <p:cNvCxnSpPr/>
            <p:nvPr/>
          </p:nvCxnSpPr>
          <p:spPr>
            <a:xfrm flipV="1">
              <a:off x="1206679" y="2303856"/>
              <a:ext cx="352959" cy="1"/>
            </a:xfrm>
            <a:prstGeom prst="straightConnector1">
              <a:avLst/>
            </a:prstGeom>
            <a:ln w="28575">
              <a:solidFill>
                <a:srgbClr val="00487E"/>
              </a:solidFill>
              <a:headEnd type="none" w="med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3" name="TextBox 292"/>
            <p:cNvSpPr txBox="1"/>
            <p:nvPr/>
          </p:nvSpPr>
          <p:spPr>
            <a:xfrm>
              <a:off x="1158544" y="2413002"/>
              <a:ext cx="980429" cy="19749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ts val="500"/>
                </a:lnSpc>
                <a:buNone/>
              </a:pPr>
              <a:r>
                <a:rPr lang="en-US" altLang="ko-KR" sz="900" dirty="0">
                  <a:solidFill>
                    <a:schemeClr val="bg1">
                      <a:lumMod val="65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1</a:t>
              </a:r>
              <a:r>
                <a:rPr lang="ko-KR" altLang="en-US" sz="900" dirty="0">
                  <a:solidFill>
                    <a:schemeClr val="bg1">
                      <a:lumMod val="65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차 </a:t>
              </a:r>
              <a:r>
                <a:rPr lang="en-US" altLang="ko-KR" sz="900" dirty="0">
                  <a:solidFill>
                    <a:schemeClr val="bg1">
                      <a:lumMod val="65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Conceptual Design</a:t>
              </a:r>
            </a:p>
            <a:p>
              <a:pPr>
                <a:lnSpc>
                  <a:spcPts val="500"/>
                </a:lnSpc>
                <a:buNone/>
              </a:pPr>
              <a:r>
                <a:rPr lang="ko-KR" altLang="en-US" dirty="0">
                  <a:solidFill>
                    <a:schemeClr val="bg1">
                      <a:lumMod val="65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개발방향성 전달</a:t>
              </a:r>
              <a:endParaRPr lang="ko-KR" altLang="en-US" sz="900" dirty="0">
                <a:solidFill>
                  <a:schemeClr val="bg1">
                    <a:lumMod val="65000"/>
                  </a:schemeClr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grpSp>
        <p:nvGrpSpPr>
          <p:cNvPr id="300" name="그룹 299"/>
          <p:cNvGrpSpPr/>
          <p:nvPr/>
        </p:nvGrpSpPr>
        <p:grpSpPr>
          <a:xfrm>
            <a:off x="3048525" y="3743563"/>
            <a:ext cx="1225176" cy="182370"/>
            <a:chOff x="1158544" y="2303857"/>
            <a:chExt cx="980429" cy="182370"/>
          </a:xfrm>
        </p:grpSpPr>
        <p:cxnSp>
          <p:nvCxnSpPr>
            <p:cNvPr id="301" name="직선 화살표 연결선 300"/>
            <p:cNvCxnSpPr/>
            <p:nvPr/>
          </p:nvCxnSpPr>
          <p:spPr>
            <a:xfrm flipV="1">
              <a:off x="1206679" y="2303857"/>
              <a:ext cx="808377" cy="1"/>
            </a:xfrm>
            <a:prstGeom prst="straightConnector1">
              <a:avLst/>
            </a:prstGeom>
            <a:ln w="28575">
              <a:solidFill>
                <a:srgbClr val="00487E"/>
              </a:solidFill>
              <a:headEnd type="none" w="med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2" name="TextBox 301"/>
            <p:cNvSpPr txBox="1"/>
            <p:nvPr/>
          </p:nvSpPr>
          <p:spPr>
            <a:xfrm>
              <a:off x="1158544" y="2413002"/>
              <a:ext cx="980429" cy="7322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ts val="500"/>
                </a:lnSpc>
                <a:buNone/>
              </a:pPr>
              <a:r>
                <a:rPr lang="en-US" altLang="ko-KR" dirty="0">
                  <a:solidFill>
                    <a:schemeClr val="bg1">
                      <a:lumMod val="65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DB</a:t>
              </a:r>
              <a:r>
                <a:rPr lang="ko-KR" altLang="en-US" dirty="0">
                  <a:solidFill>
                    <a:schemeClr val="bg1">
                      <a:lumMod val="65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설계 및 </a:t>
              </a:r>
              <a:r>
                <a:rPr lang="en-US" altLang="ko-KR" dirty="0">
                  <a:solidFill>
                    <a:schemeClr val="bg1">
                      <a:lumMod val="65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VBA</a:t>
              </a:r>
              <a:r>
                <a:rPr lang="ko-KR" altLang="en-US" sz="900" dirty="0">
                  <a:solidFill>
                    <a:schemeClr val="bg1">
                      <a:lumMod val="65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 개발</a:t>
              </a:r>
            </a:p>
          </p:txBody>
        </p:sp>
      </p:grpSp>
      <p:grpSp>
        <p:nvGrpSpPr>
          <p:cNvPr id="303" name="그룹 302"/>
          <p:cNvGrpSpPr/>
          <p:nvPr/>
        </p:nvGrpSpPr>
        <p:grpSpPr>
          <a:xfrm>
            <a:off x="2835859" y="4357404"/>
            <a:ext cx="1225176" cy="173264"/>
            <a:chOff x="1158544" y="2303858"/>
            <a:chExt cx="980429" cy="173264"/>
          </a:xfrm>
        </p:grpSpPr>
        <p:cxnSp>
          <p:nvCxnSpPr>
            <p:cNvPr id="304" name="직선 화살표 연결선 303"/>
            <p:cNvCxnSpPr>
              <a:cxnSpLocks/>
            </p:cNvCxnSpPr>
            <p:nvPr/>
          </p:nvCxnSpPr>
          <p:spPr>
            <a:xfrm flipV="1">
              <a:off x="1206679" y="2303858"/>
              <a:ext cx="471926" cy="1"/>
            </a:xfrm>
            <a:prstGeom prst="straightConnector1">
              <a:avLst/>
            </a:prstGeom>
            <a:ln w="28575">
              <a:solidFill>
                <a:srgbClr val="00487E"/>
              </a:solidFill>
              <a:headEnd type="none" w="med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5" name="TextBox 304"/>
            <p:cNvSpPr txBox="1"/>
            <p:nvPr/>
          </p:nvSpPr>
          <p:spPr>
            <a:xfrm>
              <a:off x="1158544" y="2413002"/>
              <a:ext cx="980429" cy="6412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ts val="500"/>
                </a:lnSpc>
                <a:buNone/>
              </a:pPr>
              <a:r>
                <a:rPr lang="en-US" altLang="ko-KR" dirty="0">
                  <a:solidFill>
                    <a:schemeClr val="bg1">
                      <a:lumMod val="65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PLC</a:t>
              </a:r>
              <a:r>
                <a:rPr lang="ko-KR" altLang="en-US" dirty="0">
                  <a:solidFill>
                    <a:schemeClr val="bg1">
                      <a:lumMod val="65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프로그래밍</a:t>
              </a:r>
              <a:r>
                <a:rPr lang="en-US" altLang="ko-KR" dirty="0">
                  <a:solidFill>
                    <a:schemeClr val="bg1">
                      <a:lumMod val="65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(Offline)</a:t>
              </a:r>
              <a:endParaRPr lang="ko-KR" altLang="en-US" sz="900" dirty="0">
                <a:solidFill>
                  <a:schemeClr val="bg1">
                    <a:lumMod val="65000"/>
                  </a:schemeClr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grpSp>
        <p:nvGrpSpPr>
          <p:cNvPr id="306" name="그룹 305"/>
          <p:cNvGrpSpPr/>
          <p:nvPr/>
        </p:nvGrpSpPr>
        <p:grpSpPr>
          <a:xfrm>
            <a:off x="2566861" y="4986303"/>
            <a:ext cx="2084133" cy="442172"/>
            <a:chOff x="560629" y="2303173"/>
            <a:chExt cx="980429" cy="442172"/>
          </a:xfrm>
        </p:grpSpPr>
        <p:cxnSp>
          <p:nvCxnSpPr>
            <p:cNvPr id="307" name="직선 화살표 연결선 306"/>
            <p:cNvCxnSpPr>
              <a:cxnSpLocks/>
            </p:cNvCxnSpPr>
            <p:nvPr/>
          </p:nvCxnSpPr>
          <p:spPr>
            <a:xfrm>
              <a:off x="718750" y="2303173"/>
              <a:ext cx="571974" cy="0"/>
            </a:xfrm>
            <a:prstGeom prst="straightConnector1">
              <a:avLst/>
            </a:prstGeom>
            <a:ln w="28575">
              <a:solidFill>
                <a:srgbClr val="00487E"/>
              </a:solidFill>
              <a:headEnd type="none" w="med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8" name="TextBox 307"/>
            <p:cNvSpPr txBox="1"/>
            <p:nvPr/>
          </p:nvSpPr>
          <p:spPr>
            <a:xfrm>
              <a:off x="560629" y="2405380"/>
              <a:ext cx="980429" cy="3399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r">
                <a:lnSpc>
                  <a:spcPts val="500"/>
                </a:lnSpc>
                <a:buNone/>
              </a:pPr>
              <a:r>
                <a:rPr lang="en-US" altLang="ko-KR" sz="900" dirty="0">
                  <a:solidFill>
                    <a:schemeClr val="bg1">
                      <a:lumMod val="65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HMI: System Platform </a:t>
              </a:r>
              <a:r>
                <a:rPr lang="ko-KR" altLang="en-US" sz="900" dirty="0">
                  <a:solidFill>
                    <a:schemeClr val="bg1">
                      <a:lumMod val="65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구축 </a:t>
              </a:r>
              <a:r>
                <a:rPr lang="en-US" altLang="ko-KR" dirty="0">
                  <a:solidFill>
                    <a:schemeClr val="bg1">
                      <a:lumMod val="65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@</a:t>
              </a:r>
              <a:r>
                <a:rPr lang="ko-KR" altLang="en-US" sz="900" dirty="0">
                  <a:solidFill>
                    <a:schemeClr val="bg1">
                      <a:lumMod val="65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한길</a:t>
              </a:r>
              <a:endParaRPr lang="en-US" altLang="ko-KR" sz="900" dirty="0">
                <a:solidFill>
                  <a:schemeClr val="bg1">
                    <a:lumMod val="65000"/>
                  </a:schemeClr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pPr algn="r">
                <a:lnSpc>
                  <a:spcPts val="500"/>
                </a:lnSpc>
                <a:buNone/>
              </a:pPr>
              <a:r>
                <a:rPr lang="en-US" altLang="ko-KR" dirty="0">
                  <a:solidFill>
                    <a:schemeClr val="bg1">
                      <a:lumMod val="65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HMI Software Setup </a:t>
              </a:r>
              <a:r>
                <a:rPr lang="ko-KR" altLang="en-US" dirty="0">
                  <a:solidFill>
                    <a:schemeClr val="bg1">
                      <a:lumMod val="65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및 개발</a:t>
              </a:r>
              <a:r>
                <a:rPr lang="en-US" altLang="ko-KR" dirty="0">
                  <a:solidFill>
                    <a:schemeClr val="bg1">
                      <a:lumMod val="65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/</a:t>
              </a:r>
              <a:r>
                <a:rPr lang="ko-KR" altLang="en-US" dirty="0">
                  <a:solidFill>
                    <a:schemeClr val="bg1">
                      <a:lumMod val="65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배포</a:t>
              </a:r>
              <a:r>
                <a:rPr lang="en-US" altLang="ko-KR" dirty="0">
                  <a:solidFill>
                    <a:schemeClr val="bg1">
                      <a:lumMod val="65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/</a:t>
              </a:r>
              <a:r>
                <a:rPr lang="ko-KR" altLang="en-US" dirty="0">
                  <a:solidFill>
                    <a:schemeClr val="bg1">
                      <a:lumMod val="65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관리</a:t>
              </a:r>
              <a:endParaRPr lang="en-US" altLang="ko-KR" dirty="0">
                <a:solidFill>
                  <a:schemeClr val="bg1">
                    <a:lumMod val="65000"/>
                  </a:schemeClr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pPr algn="r">
                <a:lnSpc>
                  <a:spcPts val="500"/>
                </a:lnSpc>
                <a:buNone/>
              </a:pPr>
              <a:r>
                <a:rPr lang="en-US" altLang="ko-KR" sz="900" dirty="0" err="1">
                  <a:solidFill>
                    <a:schemeClr val="bg1">
                      <a:lumMod val="65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Simmulation</a:t>
              </a:r>
              <a:endParaRPr lang="ko-KR" altLang="en-US" sz="900" dirty="0">
                <a:solidFill>
                  <a:schemeClr val="bg1">
                    <a:lumMod val="65000"/>
                  </a:schemeClr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grpSp>
        <p:nvGrpSpPr>
          <p:cNvPr id="309" name="그룹 308"/>
          <p:cNvGrpSpPr/>
          <p:nvPr/>
        </p:nvGrpSpPr>
        <p:grpSpPr>
          <a:xfrm>
            <a:off x="4257740" y="3739822"/>
            <a:ext cx="948996" cy="182369"/>
            <a:chOff x="1158544" y="2303858"/>
            <a:chExt cx="980429" cy="182369"/>
          </a:xfrm>
        </p:grpSpPr>
        <p:cxnSp>
          <p:nvCxnSpPr>
            <p:cNvPr id="310" name="직선 화살표 연결선 309"/>
            <p:cNvCxnSpPr>
              <a:cxnSpLocks/>
            </p:cNvCxnSpPr>
            <p:nvPr/>
          </p:nvCxnSpPr>
          <p:spPr>
            <a:xfrm flipV="1">
              <a:off x="1206679" y="2303858"/>
              <a:ext cx="595864" cy="1"/>
            </a:xfrm>
            <a:prstGeom prst="straightConnector1">
              <a:avLst/>
            </a:prstGeom>
            <a:ln w="28575">
              <a:solidFill>
                <a:srgbClr val="00487E"/>
              </a:solidFill>
              <a:headEnd type="none" w="med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1" name="TextBox 310"/>
            <p:cNvSpPr txBox="1"/>
            <p:nvPr/>
          </p:nvSpPr>
          <p:spPr>
            <a:xfrm>
              <a:off x="1158544" y="2413002"/>
              <a:ext cx="980429" cy="7322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ts val="500"/>
                </a:lnSpc>
                <a:buNone/>
              </a:pPr>
              <a:r>
                <a:rPr lang="en-US" altLang="ko-KR" dirty="0">
                  <a:solidFill>
                    <a:schemeClr val="bg1">
                      <a:lumMod val="65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Reporting</a:t>
              </a:r>
              <a:r>
                <a:rPr lang="ko-KR" altLang="en-US" dirty="0">
                  <a:solidFill>
                    <a:schemeClr val="bg1">
                      <a:lumMod val="65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개발</a:t>
              </a:r>
              <a:endParaRPr lang="ko-KR" altLang="en-US" sz="900" dirty="0">
                <a:solidFill>
                  <a:schemeClr val="bg1">
                    <a:lumMod val="65000"/>
                  </a:schemeClr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grpSp>
        <p:nvGrpSpPr>
          <p:cNvPr id="321" name="그룹 320"/>
          <p:cNvGrpSpPr/>
          <p:nvPr/>
        </p:nvGrpSpPr>
        <p:grpSpPr>
          <a:xfrm>
            <a:off x="3749866" y="6369476"/>
            <a:ext cx="2149818" cy="165643"/>
            <a:chOff x="560629" y="2303857"/>
            <a:chExt cx="1011329" cy="165643"/>
          </a:xfrm>
        </p:grpSpPr>
        <p:cxnSp>
          <p:nvCxnSpPr>
            <p:cNvPr id="322" name="직선 화살표 연결선 321"/>
            <p:cNvCxnSpPr/>
            <p:nvPr/>
          </p:nvCxnSpPr>
          <p:spPr>
            <a:xfrm flipV="1">
              <a:off x="1206679" y="2303857"/>
              <a:ext cx="365279" cy="2"/>
            </a:xfrm>
            <a:prstGeom prst="straightConnector1">
              <a:avLst/>
            </a:prstGeom>
            <a:ln w="28575">
              <a:solidFill>
                <a:srgbClr val="00487E"/>
              </a:solidFill>
              <a:headEnd type="none" w="med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3" name="TextBox 322"/>
            <p:cNvSpPr txBox="1"/>
            <p:nvPr/>
          </p:nvSpPr>
          <p:spPr>
            <a:xfrm>
              <a:off x="560629" y="2405380"/>
              <a:ext cx="980429" cy="6412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r">
                <a:lnSpc>
                  <a:spcPts val="500"/>
                </a:lnSpc>
                <a:buNone/>
              </a:pPr>
              <a:r>
                <a:rPr lang="ko-KR" altLang="en-US" sz="900" dirty="0">
                  <a:solidFill>
                    <a:schemeClr val="bg1">
                      <a:lumMod val="65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필드테스트 및 </a:t>
              </a:r>
              <a:r>
                <a:rPr lang="ko-KR" altLang="en-US" dirty="0">
                  <a:solidFill>
                    <a:schemeClr val="bg1">
                      <a:lumMod val="65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디버깅</a:t>
              </a:r>
              <a:endParaRPr lang="ko-KR" altLang="en-US" sz="900" dirty="0">
                <a:solidFill>
                  <a:schemeClr val="bg1">
                    <a:lumMod val="65000"/>
                  </a:schemeClr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grpSp>
        <p:nvGrpSpPr>
          <p:cNvPr id="324" name="그룹 323"/>
          <p:cNvGrpSpPr/>
          <p:nvPr/>
        </p:nvGrpSpPr>
        <p:grpSpPr>
          <a:xfrm>
            <a:off x="4408168" y="5755808"/>
            <a:ext cx="1225176" cy="522606"/>
            <a:chOff x="1290251" y="2303857"/>
            <a:chExt cx="980429" cy="167689"/>
          </a:xfrm>
        </p:grpSpPr>
        <p:cxnSp>
          <p:nvCxnSpPr>
            <p:cNvPr id="325" name="직선 화살표 연결선 324"/>
            <p:cNvCxnSpPr/>
            <p:nvPr/>
          </p:nvCxnSpPr>
          <p:spPr>
            <a:xfrm flipV="1">
              <a:off x="1562732" y="2303857"/>
              <a:ext cx="452323" cy="1"/>
            </a:xfrm>
            <a:prstGeom prst="straightConnector1">
              <a:avLst/>
            </a:prstGeom>
            <a:ln w="76200">
              <a:solidFill>
                <a:srgbClr val="00A77E"/>
              </a:solidFill>
              <a:headEnd type="none" w="med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6" name="TextBox 325"/>
            <p:cNvSpPr txBox="1"/>
            <p:nvPr/>
          </p:nvSpPr>
          <p:spPr>
            <a:xfrm>
              <a:off x="1290251" y="2408177"/>
              <a:ext cx="980429" cy="6336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ts val="500"/>
                </a:lnSpc>
                <a:buNone/>
              </a:pPr>
              <a:r>
                <a:rPr lang="en-US" altLang="ko-KR" sz="900" dirty="0">
                  <a:solidFill>
                    <a:schemeClr val="bg1">
                      <a:lumMod val="65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Shop(</a:t>
              </a:r>
              <a:r>
                <a:rPr lang="ko-KR" altLang="en-US" sz="900" dirty="0">
                  <a:solidFill>
                    <a:schemeClr val="bg1">
                      <a:lumMod val="65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한길</a:t>
              </a:r>
              <a:r>
                <a:rPr lang="en-US" altLang="ko-KR" sz="900" dirty="0">
                  <a:solidFill>
                    <a:schemeClr val="bg1">
                      <a:lumMod val="65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)TEST</a:t>
              </a:r>
              <a:endParaRPr lang="en-US" altLang="ko-KR" dirty="0">
                <a:solidFill>
                  <a:schemeClr val="bg1">
                    <a:lumMod val="65000"/>
                  </a:schemeClr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pPr algn="ctr">
                <a:lnSpc>
                  <a:spcPts val="500"/>
                </a:lnSpc>
                <a:buNone/>
              </a:pPr>
              <a:r>
                <a:rPr lang="ko-KR" altLang="en-US" dirty="0">
                  <a:solidFill>
                    <a:schemeClr val="bg1">
                      <a:lumMod val="65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최종 </a:t>
              </a:r>
              <a:r>
                <a:rPr lang="en-US" altLang="ko-KR" dirty="0">
                  <a:solidFill>
                    <a:schemeClr val="bg1">
                      <a:lumMod val="65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DEBUGGING</a:t>
              </a:r>
              <a:endParaRPr lang="ko-KR" altLang="en-US" sz="900" dirty="0">
                <a:solidFill>
                  <a:schemeClr val="bg1">
                    <a:lumMod val="65000"/>
                  </a:schemeClr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123" name="Text Box 14"/>
          <p:cNvSpPr txBox="1">
            <a:spLocks noChangeArrowheads="1"/>
          </p:cNvSpPr>
          <p:nvPr/>
        </p:nvSpPr>
        <p:spPr bwMode="auto">
          <a:xfrm>
            <a:off x="128464" y="332656"/>
            <a:ext cx="3692824" cy="276999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342900" indent="-342900">
              <a:buNone/>
            </a:pPr>
            <a:r>
              <a:rPr lang="en-US" altLang="ko-KR" sz="1200" b="1" dirty="0">
                <a:solidFill>
                  <a:srgbClr val="00487E"/>
                </a:solidFill>
                <a:latin typeface="맑은 고딕" pitchFamily="50" charset="-127"/>
                <a:ea typeface="맑은 고딕" pitchFamily="50" charset="-127"/>
              </a:rPr>
              <a:t>5. </a:t>
            </a:r>
            <a:r>
              <a:rPr lang="ko-KR" altLang="en-US" sz="1200" b="1" dirty="0">
                <a:solidFill>
                  <a:srgbClr val="00487E"/>
                </a:solidFill>
                <a:latin typeface="맑은 고딕" pitchFamily="50" charset="-127"/>
                <a:ea typeface="맑은 고딕" pitchFamily="50" charset="-127"/>
              </a:rPr>
              <a:t>업그레이드 과정 </a:t>
            </a:r>
            <a:r>
              <a:rPr lang="en-US" altLang="ko-KR" sz="1200" b="1" dirty="0">
                <a:solidFill>
                  <a:schemeClr val="bg1">
                    <a:lumMod val="85000"/>
                  </a:schemeClr>
                </a:solidFill>
                <a:latin typeface="맑은 고딕" pitchFamily="50" charset="-127"/>
                <a:ea typeface="맑은 고딕" pitchFamily="50" charset="-127"/>
              </a:rPr>
              <a:t>Resource &amp; Work Plan</a:t>
            </a:r>
            <a:endParaRPr lang="ko-KR" altLang="en-US" sz="1200" b="1" dirty="0">
              <a:solidFill>
                <a:schemeClr val="bg1">
                  <a:lumMod val="8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27E5B5BA-9B86-4736-828B-0F3860FDF5CB}"/>
              </a:ext>
            </a:extLst>
          </p:cNvPr>
          <p:cNvGrpSpPr/>
          <p:nvPr/>
        </p:nvGrpSpPr>
        <p:grpSpPr>
          <a:xfrm>
            <a:off x="4770082" y="1278065"/>
            <a:ext cx="309701" cy="5352616"/>
            <a:chOff x="2134432" y="1304587"/>
            <a:chExt cx="309701" cy="5352616"/>
          </a:xfrm>
        </p:grpSpPr>
        <p:cxnSp>
          <p:nvCxnSpPr>
            <p:cNvPr id="84" name="직선 연결선 83">
              <a:extLst>
                <a:ext uri="{FF2B5EF4-FFF2-40B4-BE49-F238E27FC236}">
                  <a16:creationId xmlns:a16="http://schemas.microsoft.com/office/drawing/2014/main" id="{023A62C4-E19D-4EEC-8744-94F0FEA7C320}"/>
                </a:ext>
              </a:extLst>
            </p:cNvPr>
            <p:cNvCxnSpPr/>
            <p:nvPr/>
          </p:nvCxnSpPr>
          <p:spPr>
            <a:xfrm>
              <a:off x="2293934" y="1518368"/>
              <a:ext cx="0" cy="5138835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6AEE0933-CF0A-4633-8573-94E96265D0AD}"/>
                </a:ext>
              </a:extLst>
            </p:cNvPr>
            <p:cNvSpPr txBox="1"/>
            <p:nvPr/>
          </p:nvSpPr>
          <p:spPr>
            <a:xfrm>
              <a:off x="2134432" y="1304587"/>
              <a:ext cx="309701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buNone/>
              </a:pPr>
              <a:r>
                <a:rPr lang="en-US" altLang="ko-KR" sz="700" dirty="0">
                  <a:solidFill>
                    <a:schemeClr val="bg1">
                      <a:lumMod val="50000"/>
                    </a:schemeClr>
                  </a:solidFill>
                  <a:latin typeface="Arial" pitchFamily="34" charset="0"/>
                  <a:cs typeface="Arial" pitchFamily="34" charset="0"/>
                </a:rPr>
                <a:t>6M</a:t>
              </a:r>
              <a:endParaRPr lang="ko-KR" altLang="en-US" sz="700" dirty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4736AEFA-85C2-453A-91DE-BA69B316DAD7}"/>
              </a:ext>
            </a:extLst>
          </p:cNvPr>
          <p:cNvGrpSpPr/>
          <p:nvPr/>
        </p:nvGrpSpPr>
        <p:grpSpPr>
          <a:xfrm>
            <a:off x="5275715" y="1287370"/>
            <a:ext cx="309701" cy="5352616"/>
            <a:chOff x="2134432" y="1304587"/>
            <a:chExt cx="309701" cy="5352616"/>
          </a:xfrm>
        </p:grpSpPr>
        <p:cxnSp>
          <p:nvCxnSpPr>
            <p:cNvPr id="87" name="직선 연결선 86">
              <a:extLst>
                <a:ext uri="{FF2B5EF4-FFF2-40B4-BE49-F238E27FC236}">
                  <a16:creationId xmlns:a16="http://schemas.microsoft.com/office/drawing/2014/main" id="{4C10F9FD-DCF5-4C7D-94BB-5A932B79260B}"/>
                </a:ext>
              </a:extLst>
            </p:cNvPr>
            <p:cNvCxnSpPr/>
            <p:nvPr/>
          </p:nvCxnSpPr>
          <p:spPr>
            <a:xfrm>
              <a:off x="2293934" y="1518368"/>
              <a:ext cx="0" cy="5138835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B555AA0C-4132-48EF-A92F-2EDAA2C1C79B}"/>
                </a:ext>
              </a:extLst>
            </p:cNvPr>
            <p:cNvSpPr txBox="1"/>
            <p:nvPr/>
          </p:nvSpPr>
          <p:spPr>
            <a:xfrm>
              <a:off x="2134432" y="1304587"/>
              <a:ext cx="309701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buNone/>
              </a:pPr>
              <a:r>
                <a:rPr lang="en-US" altLang="ko-KR" sz="700" dirty="0">
                  <a:solidFill>
                    <a:schemeClr val="bg1">
                      <a:lumMod val="50000"/>
                    </a:schemeClr>
                  </a:solidFill>
                  <a:latin typeface="Arial" pitchFamily="34" charset="0"/>
                  <a:cs typeface="Arial" pitchFamily="34" charset="0"/>
                </a:rPr>
                <a:t>7M</a:t>
              </a:r>
              <a:endParaRPr lang="ko-KR" altLang="en-US" sz="700" dirty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EAE6F2B1-C4CB-4D0A-9F63-E6F89C4BE3DA}"/>
              </a:ext>
            </a:extLst>
          </p:cNvPr>
          <p:cNvCxnSpPr>
            <a:cxnSpLocks/>
          </p:cNvCxnSpPr>
          <p:nvPr/>
        </p:nvCxnSpPr>
        <p:spPr>
          <a:xfrm>
            <a:off x="1369927" y="1595496"/>
            <a:ext cx="4065290" cy="0"/>
          </a:xfrm>
          <a:prstGeom prst="straightConnector1">
            <a:avLst/>
          </a:prstGeom>
          <a:ln w="28575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별: 꼭짓점 10개 2">
            <a:extLst>
              <a:ext uri="{FF2B5EF4-FFF2-40B4-BE49-F238E27FC236}">
                <a16:creationId xmlns:a16="http://schemas.microsoft.com/office/drawing/2014/main" id="{FDC93299-8B7D-42F5-9DB0-11C49F12D0CD}"/>
              </a:ext>
            </a:extLst>
          </p:cNvPr>
          <p:cNvSpPr/>
          <p:nvPr/>
        </p:nvSpPr>
        <p:spPr bwMode="auto">
          <a:xfrm>
            <a:off x="3850367" y="1640517"/>
            <a:ext cx="1137864" cy="769766"/>
          </a:xfrm>
          <a:prstGeom prst="star10">
            <a:avLst/>
          </a:prstGeom>
          <a:ln w="28575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buFontTx/>
              <a:buNone/>
            </a:pPr>
            <a:r>
              <a:rPr lang="ko-KR" altLang="en-US" sz="1000" b="1">
                <a:solidFill>
                  <a:schemeClr val="tx2">
                    <a:lumMod val="75000"/>
                    <a:lumOff val="25000"/>
                  </a:schemeClr>
                </a:solidFill>
                <a:effectLst>
                  <a:outerShdw blurRad="50800" dist="12700" dir="2700000" algn="tl">
                    <a:srgbClr val="000000">
                      <a:alpha val="40000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자재납기</a:t>
            </a:r>
            <a:endParaRPr lang="ko-KR" altLang="en-US" sz="1000" b="1" dirty="0">
              <a:solidFill>
                <a:schemeClr val="tx2">
                  <a:lumMod val="75000"/>
                  <a:lumOff val="25000"/>
                </a:schemeClr>
              </a:solidFill>
              <a:effectLst>
                <a:outerShdw blurRad="50800" dist="12700" dir="2700000" algn="tl">
                  <a:srgbClr val="000000">
                    <a:alpha val="40000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61057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5" descr="C:\Users\jeeyeunlee\Desktop\Untitled-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9902" y="0"/>
            <a:ext cx="8216097" cy="6873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 bwMode="auto">
          <a:xfrm>
            <a:off x="-6938" y="0"/>
            <a:ext cx="9912938" cy="68814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 cap="flat" cmpd="sng" algn="ctr">
                <a:solidFill>
                  <a:srgbClr val="9DB3AA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342900" indent="-342900"/>
            <a:endParaRPr lang="ko-KR" altLang="en-US">
              <a:solidFill>
                <a:srgbClr val="000000"/>
              </a:solidFill>
            </a:endParaRPr>
          </a:p>
        </p:txBody>
      </p:sp>
      <p:sp>
        <p:nvSpPr>
          <p:cNvPr id="9" name="Text Box 14"/>
          <p:cNvSpPr txBox="1">
            <a:spLocks noChangeArrowheads="1"/>
          </p:cNvSpPr>
          <p:nvPr/>
        </p:nvSpPr>
        <p:spPr bwMode="auto">
          <a:xfrm>
            <a:off x="4088904" y="2924944"/>
            <a:ext cx="5544615" cy="707886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342900" indent="-342900" algn="r">
              <a:buFontTx/>
              <a:buNone/>
            </a:pPr>
            <a:r>
              <a:rPr lang="ko-KR" altLang="en-US" sz="4000" b="1" dirty="0">
                <a:solidFill>
                  <a:srgbClr val="FFFFFF"/>
                </a:solidFill>
                <a:latin typeface="맑은고딕"/>
                <a:ea typeface="맑은 고딕" pitchFamily="50" charset="-127"/>
              </a:rPr>
              <a:t>적용 사례</a:t>
            </a:r>
          </a:p>
        </p:txBody>
      </p:sp>
      <p:sp>
        <p:nvSpPr>
          <p:cNvPr id="11" name="Text Box 14"/>
          <p:cNvSpPr txBox="1">
            <a:spLocks noChangeArrowheads="1"/>
          </p:cNvSpPr>
          <p:nvPr/>
        </p:nvSpPr>
        <p:spPr bwMode="auto">
          <a:xfrm>
            <a:off x="4808984" y="3690200"/>
            <a:ext cx="4824535" cy="369332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342900" indent="-342900" algn="r">
              <a:buFontTx/>
              <a:buNone/>
            </a:pPr>
            <a:r>
              <a:rPr lang="en-US" altLang="ko-KR" sz="1800" b="1" dirty="0">
                <a:solidFill>
                  <a:srgbClr val="FFFFFF">
                    <a:lumMod val="50000"/>
                  </a:srgbClr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Case Reference</a:t>
            </a:r>
            <a:endParaRPr lang="ko-KR" altLang="en-US" sz="1800" b="1" dirty="0">
              <a:solidFill>
                <a:srgbClr val="FFFFFF">
                  <a:lumMod val="50000"/>
                </a:srgbClr>
              </a:solidFill>
              <a:latin typeface="Arial" pitchFamily="34" charset="0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12" name="Text Box 14"/>
          <p:cNvSpPr txBox="1">
            <a:spLocks noChangeArrowheads="1"/>
          </p:cNvSpPr>
          <p:nvPr/>
        </p:nvSpPr>
        <p:spPr bwMode="auto">
          <a:xfrm>
            <a:off x="6593558" y="1355284"/>
            <a:ext cx="3024334" cy="1569660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342900" indent="-342900" algn="r">
              <a:buFontTx/>
              <a:buNone/>
            </a:pPr>
            <a:r>
              <a:rPr lang="en-US" altLang="ko-KR" sz="9600" b="1" dirty="0">
                <a:solidFill>
                  <a:srgbClr val="FFFFFF">
                    <a:lumMod val="50000"/>
                  </a:srgbClr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6</a:t>
            </a:r>
            <a:endParaRPr lang="ko-KR" altLang="en-US" sz="9600" b="1" dirty="0">
              <a:solidFill>
                <a:srgbClr val="FFFFFF">
                  <a:lumMod val="50000"/>
                </a:srgbClr>
              </a:solidFill>
              <a:latin typeface="Arial" pitchFamily="34" charset="0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7" name="Text Box 14"/>
          <p:cNvSpPr txBox="1">
            <a:spLocks noChangeArrowheads="1"/>
          </p:cNvSpPr>
          <p:nvPr/>
        </p:nvSpPr>
        <p:spPr bwMode="auto">
          <a:xfrm>
            <a:off x="7833320" y="4149080"/>
            <a:ext cx="1666867" cy="830997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228600" indent="-228600">
              <a:spcBef>
                <a:spcPct val="0"/>
              </a:spcBef>
              <a:buFont typeface="+mj-lt"/>
              <a:buAutoNum type="arabicParenR"/>
            </a:pP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맑은 고딕" pitchFamily="50" charset="-127"/>
                <a:ea typeface="맑은 고딕" pitchFamily="50" charset="-127"/>
                <a:cs typeface="Arial Unicode MS" pitchFamily="50" charset="-127"/>
              </a:rPr>
              <a:t>대형화면</a:t>
            </a:r>
            <a:endParaRPr lang="en-US" altLang="ko-KR" sz="1200" dirty="0">
              <a:solidFill>
                <a:schemeClr val="bg1">
                  <a:lumMod val="85000"/>
                </a:schemeClr>
              </a:solidFill>
              <a:latin typeface="맑은 고딕" pitchFamily="50" charset="-127"/>
              <a:ea typeface="맑은 고딕" pitchFamily="50" charset="-127"/>
              <a:cs typeface="Arial Unicode MS" pitchFamily="50" charset="-127"/>
            </a:endParaRPr>
          </a:p>
          <a:p>
            <a:pPr marL="228600" indent="-228600">
              <a:spcBef>
                <a:spcPct val="0"/>
              </a:spcBef>
              <a:buFont typeface="+mj-lt"/>
              <a:buAutoNum type="arabicParenR"/>
            </a:pP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맑은 고딕" pitchFamily="50" charset="-127"/>
                <a:ea typeface="맑은 고딕" pitchFamily="50" charset="-127"/>
                <a:cs typeface="Arial Unicode MS" pitchFamily="50" charset="-127"/>
              </a:rPr>
              <a:t>TOUCH Design</a:t>
            </a:r>
          </a:p>
          <a:p>
            <a:pPr marL="228600" indent="-228600">
              <a:spcBef>
                <a:spcPct val="0"/>
              </a:spcBef>
              <a:buFont typeface="+mj-lt"/>
              <a:buAutoNum type="arabicParenR"/>
            </a:pP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맑은 고딕" pitchFamily="50" charset="-127"/>
                <a:ea typeface="맑은 고딕" pitchFamily="50" charset="-127"/>
                <a:cs typeface="Arial Unicode MS" pitchFamily="50" charset="-127"/>
              </a:rPr>
              <a:t>App. Information</a:t>
            </a:r>
          </a:p>
          <a:p>
            <a:pPr marL="228600" indent="-228600">
              <a:spcBef>
                <a:spcPct val="0"/>
              </a:spcBef>
              <a:buFont typeface="+mj-lt"/>
              <a:buAutoNum type="arabicParenR"/>
            </a:pP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맑은 고딕" pitchFamily="50" charset="-127"/>
                <a:ea typeface="맑은 고딕" pitchFamily="50" charset="-127"/>
                <a:cs typeface="Arial Unicode MS" pitchFamily="50" charset="-127"/>
              </a:rPr>
              <a:t>Screen Thumbnail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6456" y="6525924"/>
            <a:ext cx="528221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ko-KR" altLang="en-US" sz="7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적용 사례 </a:t>
            </a:r>
            <a:r>
              <a:rPr lang="ko-KR" altLang="en-US" sz="700" dirty="0" err="1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캡쳐화면은</a:t>
            </a:r>
            <a:r>
              <a:rPr lang="ko-KR" altLang="en-US" sz="7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실제 고객이 사용하고 있는 프로그램으로써</a:t>
            </a:r>
            <a:r>
              <a:rPr lang="en-US" altLang="ko-KR" sz="7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7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고객 업체 로고를 비공개 처리 하였음을 미리 </a:t>
            </a:r>
            <a:r>
              <a:rPr lang="ko-KR" altLang="en-US" sz="700" dirty="0" err="1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말씀드립니다</a:t>
            </a:r>
            <a:r>
              <a:rPr lang="en-US" altLang="ko-KR" sz="7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695655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 flipV="1">
            <a:off x="200472" y="1532039"/>
            <a:ext cx="3234289" cy="3950"/>
          </a:xfrm>
          <a:prstGeom prst="line">
            <a:avLst/>
          </a:prstGeom>
          <a:ln w="6350">
            <a:solidFill>
              <a:schemeClr val="bg2">
                <a:lumMod val="20000"/>
                <a:lumOff val="8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Box 14"/>
          <p:cNvSpPr txBox="1">
            <a:spLocks noChangeArrowheads="1"/>
          </p:cNvSpPr>
          <p:nvPr/>
        </p:nvSpPr>
        <p:spPr bwMode="auto">
          <a:xfrm>
            <a:off x="200472" y="1285818"/>
            <a:ext cx="4392488" cy="253916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buNone/>
            </a:pPr>
            <a:r>
              <a:rPr lang="en-US" altLang="ko-KR" sz="1050" b="1" dirty="0">
                <a:solidFill>
                  <a:srgbClr val="000000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55</a:t>
            </a:r>
            <a:r>
              <a:rPr lang="ko-KR" altLang="en-US" sz="1050" b="1" dirty="0">
                <a:solidFill>
                  <a:srgbClr val="000000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인치 대형</a:t>
            </a:r>
            <a:r>
              <a:rPr lang="en-US" altLang="ko-KR" sz="1050" b="1" dirty="0">
                <a:solidFill>
                  <a:srgbClr val="000000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TV</a:t>
            </a:r>
            <a:r>
              <a:rPr lang="ko-KR" altLang="en-US" sz="1050" b="1" dirty="0">
                <a:solidFill>
                  <a:srgbClr val="000000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 송출 화면 </a:t>
            </a:r>
            <a:r>
              <a:rPr lang="en-US" altLang="ko-KR" sz="1050" b="1" dirty="0">
                <a:solidFill>
                  <a:srgbClr val="000000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(</a:t>
            </a:r>
            <a:r>
              <a:rPr lang="ko-KR" altLang="en-US" sz="1050" b="1" dirty="0">
                <a:solidFill>
                  <a:srgbClr val="000000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요약정보 </a:t>
            </a:r>
            <a:r>
              <a:rPr lang="en-US" altLang="ko-KR" sz="1050" b="1" dirty="0">
                <a:solidFill>
                  <a:srgbClr val="000000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Display)</a:t>
            </a: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0472" y="1634384"/>
            <a:ext cx="4212468" cy="24628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직선 연결선 13"/>
          <p:cNvCxnSpPr/>
          <p:nvPr/>
        </p:nvCxnSpPr>
        <p:spPr>
          <a:xfrm flipV="1">
            <a:off x="4664968" y="3349297"/>
            <a:ext cx="3234289" cy="3950"/>
          </a:xfrm>
          <a:prstGeom prst="line">
            <a:avLst/>
          </a:prstGeom>
          <a:ln w="6350">
            <a:solidFill>
              <a:schemeClr val="bg2">
                <a:lumMod val="20000"/>
                <a:lumOff val="8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Box 14"/>
          <p:cNvSpPr txBox="1">
            <a:spLocks noChangeArrowheads="1"/>
          </p:cNvSpPr>
          <p:nvPr/>
        </p:nvSpPr>
        <p:spPr bwMode="auto">
          <a:xfrm>
            <a:off x="4664968" y="3103076"/>
            <a:ext cx="3234289" cy="253916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buNone/>
            </a:pPr>
            <a:r>
              <a:rPr lang="en-US" altLang="ko-KR" sz="1050" b="1" dirty="0">
                <a:solidFill>
                  <a:srgbClr val="000000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50</a:t>
            </a:r>
            <a:r>
              <a:rPr lang="ko-KR" altLang="en-US" sz="1050" b="1" dirty="0">
                <a:solidFill>
                  <a:srgbClr val="000000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인치 대형</a:t>
            </a:r>
            <a:r>
              <a:rPr lang="en-US" altLang="ko-KR" sz="1050" b="1" dirty="0">
                <a:solidFill>
                  <a:srgbClr val="000000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TV</a:t>
            </a:r>
            <a:r>
              <a:rPr lang="ko-KR" altLang="en-US" sz="1050" b="1" dirty="0">
                <a:solidFill>
                  <a:srgbClr val="000000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 송출 화면 </a:t>
            </a:r>
            <a:r>
              <a:rPr lang="en-US" altLang="ko-KR" sz="1050" b="1" dirty="0">
                <a:solidFill>
                  <a:srgbClr val="000000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(ALARM</a:t>
            </a:r>
            <a:r>
              <a:rPr lang="ko-KR" altLang="en-US" sz="1050" b="1" dirty="0">
                <a:solidFill>
                  <a:srgbClr val="000000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 </a:t>
            </a:r>
            <a:r>
              <a:rPr lang="en-US" altLang="ko-KR" sz="1050" b="1" dirty="0">
                <a:solidFill>
                  <a:srgbClr val="000000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Display)</a:t>
            </a:r>
          </a:p>
        </p:txBody>
      </p:sp>
      <p:grpSp>
        <p:nvGrpSpPr>
          <p:cNvPr id="17" name="그룹 16"/>
          <p:cNvGrpSpPr/>
          <p:nvPr/>
        </p:nvGrpSpPr>
        <p:grpSpPr>
          <a:xfrm>
            <a:off x="4690823" y="3433434"/>
            <a:ext cx="4798681" cy="3087476"/>
            <a:chOff x="1064568" y="1923019"/>
            <a:chExt cx="7667025" cy="4308106"/>
          </a:xfrm>
        </p:grpSpPr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4568" y="1923019"/>
              <a:ext cx="7667025" cy="4308106"/>
            </a:xfrm>
            <a:prstGeom prst="rect">
              <a:avLst/>
            </a:prstGeom>
          </p:spPr>
        </p:pic>
        <p:pic>
          <p:nvPicPr>
            <p:cNvPr id="19" name="Picture 4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40733" y="3469109"/>
              <a:ext cx="5746326" cy="658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22" name="그림 21"/>
          <p:cNvPicPr preferRelativeResize="0">
            <a:picLocks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717"/>
          <a:stretch/>
        </p:blipFill>
        <p:spPr>
          <a:xfrm rot="5400000">
            <a:off x="4851151" y="714581"/>
            <a:ext cx="1734130" cy="225051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3" name="내용 개체 틀 4"/>
          <p:cNvPicPr preferRelativeResize="0">
            <a:picLocks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30" r="38288"/>
          <a:stretch/>
        </p:blipFill>
        <p:spPr>
          <a:xfrm rot="5400000">
            <a:off x="2673803" y="4606187"/>
            <a:ext cx="1642070" cy="219624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24" name="그룹 23"/>
          <p:cNvGrpSpPr/>
          <p:nvPr/>
        </p:nvGrpSpPr>
        <p:grpSpPr>
          <a:xfrm>
            <a:off x="7689304" y="998789"/>
            <a:ext cx="1550630" cy="1967283"/>
            <a:chOff x="5273052" y="1629000"/>
            <a:chExt cx="3475407" cy="4739550"/>
          </a:xfrm>
        </p:grpSpPr>
        <p:sp>
          <p:nvSpPr>
            <p:cNvPr id="25" name="타원 24"/>
            <p:cNvSpPr>
              <a:spLocks noChangeAspect="1"/>
            </p:cNvSpPr>
            <p:nvPr/>
          </p:nvSpPr>
          <p:spPr>
            <a:xfrm>
              <a:off x="5314188" y="1629000"/>
              <a:ext cx="3361867" cy="3361867"/>
            </a:xfrm>
            <a:prstGeom prst="ellipse">
              <a:avLst/>
            </a:prstGeom>
            <a:noFill/>
            <a:ln w="762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16056" y="2268529"/>
              <a:ext cx="2520000" cy="2520000"/>
            </a:xfrm>
            <a:prstGeom prst="rect">
              <a:avLst/>
            </a:prstGeom>
          </p:spPr>
        </p:pic>
        <p:sp>
          <p:nvSpPr>
            <p:cNvPr id="27" name="직사각형 26"/>
            <p:cNvSpPr/>
            <p:nvPr/>
          </p:nvSpPr>
          <p:spPr>
            <a:xfrm>
              <a:off x="5273052" y="5478761"/>
              <a:ext cx="3475407" cy="889789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None/>
              </a:pPr>
              <a:r>
                <a:rPr lang="en-US" altLang="ko-KR" b="1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>
                    <a:outerShdw blurRad="508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맑은 고딕" pitchFamily="50" charset="-127"/>
                  <a:ea typeface="맑은 고딕" pitchFamily="50" charset="-127"/>
                </a:rPr>
                <a:t>Dual </a:t>
              </a:r>
              <a:r>
                <a:rPr lang="en-US" altLang="ko-KR" sz="900" b="1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>
                    <a:outerShdw blurRad="508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맑은 고딕" pitchFamily="50" charset="-127"/>
                  <a:ea typeface="맑은 고딕" pitchFamily="50" charset="-127"/>
                </a:rPr>
                <a:t>Monitoring</a:t>
              </a:r>
              <a:endParaRPr lang="ko-KR" altLang="en-US" sz="900" dirty="0"/>
            </a:p>
          </p:txBody>
        </p:sp>
      </p:grpSp>
      <p:sp>
        <p:nvSpPr>
          <p:cNvPr id="18" name="Text Box 14"/>
          <p:cNvSpPr txBox="1">
            <a:spLocks noChangeArrowheads="1"/>
          </p:cNvSpPr>
          <p:nvPr/>
        </p:nvSpPr>
        <p:spPr bwMode="auto">
          <a:xfrm>
            <a:off x="200472" y="834273"/>
            <a:ext cx="1747594" cy="276999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  <a:buNone/>
            </a:pP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Arial Unicode MS" pitchFamily="50" charset="-127"/>
              </a:rPr>
              <a:t>1) CASE-1 : </a:t>
            </a:r>
            <a:r>
              <a:rPr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Arial Unicode MS" pitchFamily="50" charset="-127"/>
              </a:rPr>
              <a:t>대형화면</a:t>
            </a: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Arial Unicode MS" pitchFamily="50" charset="-127"/>
              </a:rPr>
              <a:t>  </a:t>
            </a:r>
          </a:p>
        </p:txBody>
      </p:sp>
      <p:sp>
        <p:nvSpPr>
          <p:cNvPr id="28" name="Text Box 14"/>
          <p:cNvSpPr txBox="1">
            <a:spLocks noChangeArrowheads="1"/>
          </p:cNvSpPr>
          <p:nvPr/>
        </p:nvSpPr>
        <p:spPr bwMode="auto">
          <a:xfrm>
            <a:off x="128464" y="332656"/>
            <a:ext cx="3154585" cy="276999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342900" indent="-342900">
              <a:buNone/>
            </a:pPr>
            <a:r>
              <a:rPr lang="en-US" altLang="ko-KR" sz="1200" b="1" dirty="0">
                <a:solidFill>
                  <a:srgbClr val="00487E"/>
                </a:solidFill>
                <a:latin typeface="맑은 고딕" pitchFamily="50" charset="-127"/>
                <a:ea typeface="맑은 고딕" pitchFamily="50" charset="-127"/>
              </a:rPr>
              <a:t>6. </a:t>
            </a:r>
            <a:r>
              <a:rPr lang="ko-KR" altLang="en-US" sz="1200" b="1" dirty="0">
                <a:solidFill>
                  <a:srgbClr val="00487E"/>
                </a:solidFill>
                <a:latin typeface="맑은 고딕" pitchFamily="50" charset="-127"/>
                <a:ea typeface="맑은 고딕" pitchFamily="50" charset="-127"/>
              </a:rPr>
              <a:t>적용사례 </a:t>
            </a:r>
            <a:r>
              <a:rPr lang="en-US" altLang="ko-KR" sz="1200" b="1" dirty="0">
                <a:solidFill>
                  <a:schemeClr val="bg1">
                    <a:lumMod val="85000"/>
                  </a:schemeClr>
                </a:solidFill>
                <a:latin typeface="맑은 고딕" pitchFamily="50" charset="-127"/>
                <a:ea typeface="맑은 고딕" pitchFamily="50" charset="-127"/>
              </a:rPr>
              <a:t>Case Reference</a:t>
            </a:r>
            <a:endParaRPr lang="ko-KR" altLang="en-US" sz="1200" b="1" dirty="0">
              <a:solidFill>
                <a:schemeClr val="bg1">
                  <a:lumMod val="8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56235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966" y="1658997"/>
            <a:ext cx="9410717" cy="4798485"/>
          </a:xfrm>
          <a:prstGeom prst="rect">
            <a:avLst/>
          </a:prstGeom>
        </p:spPr>
      </p:pic>
      <p:cxnSp>
        <p:nvCxnSpPr>
          <p:cNvPr id="6" name="직선 연결선 5"/>
          <p:cNvCxnSpPr/>
          <p:nvPr/>
        </p:nvCxnSpPr>
        <p:spPr>
          <a:xfrm flipV="1">
            <a:off x="200472" y="1532039"/>
            <a:ext cx="3234289" cy="3950"/>
          </a:xfrm>
          <a:prstGeom prst="line">
            <a:avLst/>
          </a:prstGeom>
          <a:ln w="6350">
            <a:solidFill>
              <a:schemeClr val="bg2">
                <a:lumMod val="20000"/>
                <a:lumOff val="8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Box 14"/>
          <p:cNvSpPr txBox="1">
            <a:spLocks noChangeArrowheads="1"/>
          </p:cNvSpPr>
          <p:nvPr/>
        </p:nvSpPr>
        <p:spPr bwMode="auto">
          <a:xfrm>
            <a:off x="200472" y="1285818"/>
            <a:ext cx="3245114" cy="253916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buNone/>
            </a:pPr>
            <a:r>
              <a:rPr lang="ko-KR" altLang="en-US" sz="1050" b="1" dirty="0">
                <a:solidFill>
                  <a:srgbClr val="000000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조건 </a:t>
            </a:r>
            <a:r>
              <a:rPr lang="ko-KR" altLang="en-US" sz="1050" b="1" dirty="0" err="1">
                <a:solidFill>
                  <a:srgbClr val="000000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선택후</a:t>
            </a:r>
            <a:r>
              <a:rPr lang="ko-KR" altLang="en-US" sz="1050" b="1" dirty="0">
                <a:solidFill>
                  <a:srgbClr val="000000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 상세검색 화면</a:t>
            </a:r>
            <a:endParaRPr lang="en-US" altLang="ko-KR" sz="1050" b="1" dirty="0">
              <a:solidFill>
                <a:srgbClr val="000000"/>
              </a:solidFill>
              <a:latin typeface="Arial" pitchFamily="34" charset="0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9" name="Text Box 14"/>
          <p:cNvSpPr txBox="1">
            <a:spLocks noChangeArrowheads="1"/>
          </p:cNvSpPr>
          <p:nvPr/>
        </p:nvSpPr>
        <p:spPr bwMode="auto">
          <a:xfrm>
            <a:off x="200472" y="834273"/>
            <a:ext cx="2186817" cy="276999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  <a:buNone/>
            </a:pP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Arial Unicode MS" pitchFamily="50" charset="-127"/>
              </a:rPr>
              <a:t>1) CASE-1 : PC</a:t>
            </a:r>
            <a:r>
              <a:rPr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Arial Unicode MS" pitchFamily="50" charset="-127"/>
              </a:rPr>
              <a:t>화면 조건검색</a:t>
            </a:r>
            <a:endParaRPr lang="en-US" altLang="ko-KR" sz="12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  <a:cs typeface="Arial Unicode MS" pitchFamily="50" charset="-127"/>
            </a:endParaRPr>
          </a:p>
        </p:txBody>
      </p:sp>
      <p:sp>
        <p:nvSpPr>
          <p:cNvPr id="10" name="Text Box 14"/>
          <p:cNvSpPr txBox="1">
            <a:spLocks noChangeArrowheads="1"/>
          </p:cNvSpPr>
          <p:nvPr/>
        </p:nvSpPr>
        <p:spPr bwMode="auto">
          <a:xfrm>
            <a:off x="128464" y="332656"/>
            <a:ext cx="3154585" cy="276999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342900" indent="-342900">
              <a:buNone/>
            </a:pPr>
            <a:r>
              <a:rPr lang="en-US" altLang="ko-KR" sz="1200" b="1" dirty="0">
                <a:solidFill>
                  <a:srgbClr val="00487E"/>
                </a:solidFill>
                <a:latin typeface="맑은 고딕" pitchFamily="50" charset="-127"/>
                <a:ea typeface="맑은 고딕" pitchFamily="50" charset="-127"/>
              </a:rPr>
              <a:t>6. </a:t>
            </a:r>
            <a:r>
              <a:rPr lang="ko-KR" altLang="en-US" sz="1200" b="1" dirty="0">
                <a:solidFill>
                  <a:srgbClr val="00487E"/>
                </a:solidFill>
                <a:latin typeface="맑은 고딕" pitchFamily="50" charset="-127"/>
                <a:ea typeface="맑은 고딕" pitchFamily="50" charset="-127"/>
              </a:rPr>
              <a:t>적용사례 </a:t>
            </a:r>
            <a:r>
              <a:rPr lang="en-US" altLang="ko-KR" sz="1200" b="1" dirty="0">
                <a:solidFill>
                  <a:schemeClr val="bg1">
                    <a:lumMod val="85000"/>
                  </a:schemeClr>
                </a:solidFill>
                <a:latin typeface="맑은 고딕" pitchFamily="50" charset="-127"/>
                <a:ea typeface="맑은 고딕" pitchFamily="50" charset="-127"/>
              </a:rPr>
              <a:t>Case Reference</a:t>
            </a:r>
            <a:endParaRPr lang="ko-KR" altLang="en-US" sz="1200" b="1" dirty="0">
              <a:solidFill>
                <a:schemeClr val="bg1">
                  <a:lumMod val="8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946884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14"/>
          <p:cNvSpPr txBox="1">
            <a:spLocks noChangeArrowheads="1"/>
          </p:cNvSpPr>
          <p:nvPr/>
        </p:nvSpPr>
        <p:spPr bwMode="auto">
          <a:xfrm>
            <a:off x="2490600" y="845814"/>
            <a:ext cx="3245114" cy="253916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buNone/>
            </a:pPr>
            <a:r>
              <a:rPr lang="ko-KR" altLang="en-US" sz="1050" b="1" dirty="0">
                <a:solidFill>
                  <a:srgbClr val="000000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품질관리 리포트</a:t>
            </a:r>
            <a:endParaRPr lang="en-US" altLang="ko-KR" sz="1050" b="1" dirty="0">
              <a:solidFill>
                <a:srgbClr val="000000"/>
              </a:solidFill>
              <a:latin typeface="Arial" pitchFamily="34" charset="0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9" name="Text Box 14"/>
          <p:cNvSpPr txBox="1">
            <a:spLocks noChangeArrowheads="1"/>
          </p:cNvSpPr>
          <p:nvPr/>
        </p:nvSpPr>
        <p:spPr bwMode="auto">
          <a:xfrm>
            <a:off x="200472" y="834273"/>
            <a:ext cx="2186817" cy="276999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  <a:buNone/>
            </a:pP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Arial Unicode MS" pitchFamily="50" charset="-127"/>
              </a:rPr>
              <a:t>1) CASE-1 : PC</a:t>
            </a:r>
            <a:r>
              <a:rPr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Arial Unicode MS" pitchFamily="50" charset="-127"/>
              </a:rPr>
              <a:t>화면 조건검색</a:t>
            </a:r>
            <a:endParaRPr lang="en-US" altLang="ko-KR" sz="12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  <a:cs typeface="Arial Unicode MS" pitchFamily="50" charset="-127"/>
            </a:endParaRPr>
          </a:p>
        </p:txBody>
      </p:sp>
      <p:sp>
        <p:nvSpPr>
          <p:cNvPr id="10" name="Text Box 14"/>
          <p:cNvSpPr txBox="1">
            <a:spLocks noChangeArrowheads="1"/>
          </p:cNvSpPr>
          <p:nvPr/>
        </p:nvSpPr>
        <p:spPr bwMode="auto">
          <a:xfrm>
            <a:off x="128464" y="332656"/>
            <a:ext cx="3154585" cy="276999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342900" indent="-342900">
              <a:buNone/>
            </a:pPr>
            <a:r>
              <a:rPr lang="en-US" altLang="ko-KR" sz="1200" b="1" dirty="0">
                <a:solidFill>
                  <a:srgbClr val="00487E"/>
                </a:solidFill>
                <a:latin typeface="맑은 고딕" pitchFamily="50" charset="-127"/>
                <a:ea typeface="맑은 고딕" pitchFamily="50" charset="-127"/>
              </a:rPr>
              <a:t>6. </a:t>
            </a:r>
            <a:r>
              <a:rPr lang="ko-KR" altLang="en-US" sz="1200" b="1" dirty="0">
                <a:solidFill>
                  <a:srgbClr val="00487E"/>
                </a:solidFill>
                <a:latin typeface="맑은 고딕" pitchFamily="50" charset="-127"/>
                <a:ea typeface="맑은 고딕" pitchFamily="50" charset="-127"/>
              </a:rPr>
              <a:t>적용사례 </a:t>
            </a:r>
            <a:r>
              <a:rPr lang="en-US" altLang="ko-KR" sz="1200" b="1" dirty="0">
                <a:solidFill>
                  <a:schemeClr val="bg1">
                    <a:lumMod val="85000"/>
                  </a:schemeClr>
                </a:solidFill>
                <a:latin typeface="맑은 고딕" pitchFamily="50" charset="-127"/>
                <a:ea typeface="맑은 고딕" pitchFamily="50" charset="-127"/>
              </a:rPr>
              <a:t>Case Reference</a:t>
            </a:r>
            <a:endParaRPr lang="ko-KR" altLang="en-US" sz="1200" b="1" dirty="0">
              <a:solidFill>
                <a:schemeClr val="bg1">
                  <a:lumMod val="8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" name="그림 3" descr="테이블이(가) 표시된 사진&#10;&#10;자동 생성된 설명">
            <a:extLst>
              <a:ext uri="{FF2B5EF4-FFF2-40B4-BE49-F238E27FC236}">
                <a16:creationId xmlns:a16="http://schemas.microsoft.com/office/drawing/2014/main" id="{312D4454-7E60-4021-9D96-A52FA2DA23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600" y="1171800"/>
            <a:ext cx="8413200" cy="5472145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FAEAB668-5D33-4BDE-9D33-20FF6350EFB8}"/>
              </a:ext>
            </a:extLst>
          </p:cNvPr>
          <p:cNvSpPr/>
          <p:nvPr/>
        </p:nvSpPr>
        <p:spPr bwMode="auto">
          <a:xfrm>
            <a:off x="7689000" y="1240200"/>
            <a:ext cx="957600" cy="273600"/>
          </a:xfrm>
          <a:prstGeom prst="rect">
            <a:avLst/>
          </a:prstGeom>
          <a:pattFill prst="wdUpDiag">
            <a:fgClr>
              <a:schemeClr val="bg2">
                <a:lumMod val="40000"/>
                <a:lumOff val="60000"/>
              </a:schemeClr>
            </a:fgClr>
            <a:bgClr>
              <a:schemeClr val="bg1"/>
            </a:bgClr>
          </a:patt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buFontTx/>
              <a:buNone/>
            </a:pPr>
            <a:r>
              <a:rPr lang="ko-KR" altLang="en-US" sz="1000" b="1">
                <a:solidFill>
                  <a:schemeClr val="tx2">
                    <a:lumMod val="75000"/>
                    <a:lumOff val="25000"/>
                  </a:schemeClr>
                </a:solidFill>
                <a:effectLst>
                  <a:outerShdw blurRad="50800" dist="12700" dir="2700000" algn="tl">
                    <a:srgbClr val="000000">
                      <a:alpha val="40000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업체로고</a:t>
            </a:r>
            <a:endParaRPr lang="ko-KR" altLang="en-US" sz="1000" b="1" dirty="0">
              <a:solidFill>
                <a:schemeClr val="tx2">
                  <a:lumMod val="75000"/>
                  <a:lumOff val="25000"/>
                </a:schemeClr>
              </a:solidFill>
              <a:effectLst>
                <a:outerShdw blurRad="50800" dist="12700" dir="2700000" algn="tl">
                  <a:srgbClr val="000000">
                    <a:alpha val="40000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10790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Box 14"/>
          <p:cNvSpPr txBox="1">
            <a:spLocks noChangeArrowheads="1"/>
          </p:cNvSpPr>
          <p:nvPr/>
        </p:nvSpPr>
        <p:spPr bwMode="auto">
          <a:xfrm>
            <a:off x="200472" y="834273"/>
            <a:ext cx="2237087" cy="276999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  <a:buNone/>
            </a:pP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Arial Unicode MS" pitchFamily="50" charset="-127"/>
              </a:rPr>
              <a:t>2) CASE-2 : TOUCH DESIGN  </a:t>
            </a:r>
          </a:p>
        </p:txBody>
      </p:sp>
      <p:sp>
        <p:nvSpPr>
          <p:cNvPr id="10" name="Text Box 14"/>
          <p:cNvSpPr txBox="1">
            <a:spLocks noChangeArrowheads="1"/>
          </p:cNvSpPr>
          <p:nvPr/>
        </p:nvSpPr>
        <p:spPr bwMode="auto">
          <a:xfrm>
            <a:off x="128464" y="332656"/>
            <a:ext cx="3154585" cy="276999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342900" indent="-342900">
              <a:buNone/>
            </a:pPr>
            <a:r>
              <a:rPr lang="en-US" altLang="ko-KR" sz="1200" b="1" dirty="0">
                <a:solidFill>
                  <a:srgbClr val="00487E"/>
                </a:solidFill>
                <a:latin typeface="맑은 고딕" pitchFamily="50" charset="-127"/>
                <a:ea typeface="맑은 고딕" pitchFamily="50" charset="-127"/>
              </a:rPr>
              <a:t>6. </a:t>
            </a:r>
            <a:r>
              <a:rPr lang="ko-KR" altLang="en-US" sz="1200" b="1" dirty="0">
                <a:solidFill>
                  <a:srgbClr val="00487E"/>
                </a:solidFill>
                <a:latin typeface="맑은 고딕" pitchFamily="50" charset="-127"/>
                <a:ea typeface="맑은 고딕" pitchFamily="50" charset="-127"/>
              </a:rPr>
              <a:t>적용사례 </a:t>
            </a:r>
            <a:r>
              <a:rPr lang="en-US" altLang="ko-KR" sz="1200" b="1" dirty="0">
                <a:solidFill>
                  <a:schemeClr val="bg1">
                    <a:lumMod val="85000"/>
                  </a:schemeClr>
                </a:solidFill>
                <a:latin typeface="맑은 고딕" pitchFamily="50" charset="-127"/>
                <a:ea typeface="맑은 고딕" pitchFamily="50" charset="-127"/>
              </a:rPr>
              <a:t>Case Reference</a:t>
            </a:r>
            <a:endParaRPr lang="ko-KR" altLang="en-US" sz="1200" b="1" dirty="0">
              <a:solidFill>
                <a:schemeClr val="bg1">
                  <a:lumMod val="8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1068416-9114-42E4-B2FF-FE3757535A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552" y="1226369"/>
            <a:ext cx="7694733" cy="4794919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9B9C515B-9D08-4E49-A163-C8C501CA78D1}"/>
              </a:ext>
            </a:extLst>
          </p:cNvPr>
          <p:cNvSpPr/>
          <p:nvPr/>
        </p:nvSpPr>
        <p:spPr bwMode="auto">
          <a:xfrm>
            <a:off x="7005000" y="3907800"/>
            <a:ext cx="957600" cy="410400"/>
          </a:xfrm>
          <a:prstGeom prst="rect">
            <a:avLst/>
          </a:prstGeom>
          <a:pattFill prst="wdUpDiag">
            <a:fgClr>
              <a:schemeClr val="bg2">
                <a:lumMod val="40000"/>
                <a:lumOff val="60000"/>
              </a:schemeClr>
            </a:fgClr>
            <a:bgClr>
              <a:schemeClr val="bg1"/>
            </a:bgClr>
          </a:patt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buFontTx/>
              <a:buNone/>
            </a:pPr>
            <a:r>
              <a:rPr lang="ko-KR" altLang="en-US" sz="1000" b="1">
                <a:solidFill>
                  <a:schemeClr val="tx2">
                    <a:lumMod val="75000"/>
                    <a:lumOff val="25000"/>
                  </a:schemeClr>
                </a:solidFill>
                <a:effectLst>
                  <a:outerShdw blurRad="50800" dist="12700" dir="2700000" algn="tl">
                    <a:srgbClr val="000000">
                      <a:alpha val="40000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업체로고</a:t>
            </a:r>
            <a:endParaRPr lang="ko-KR" altLang="en-US" sz="1000" b="1" dirty="0">
              <a:solidFill>
                <a:schemeClr val="tx2">
                  <a:lumMod val="75000"/>
                  <a:lumOff val="25000"/>
                </a:schemeClr>
              </a:solidFill>
              <a:effectLst>
                <a:outerShdw blurRad="50800" dist="12700" dir="2700000" algn="tl">
                  <a:srgbClr val="000000">
                    <a:alpha val="40000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99767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Box 14"/>
          <p:cNvSpPr txBox="1">
            <a:spLocks noChangeArrowheads="1"/>
          </p:cNvSpPr>
          <p:nvPr/>
        </p:nvSpPr>
        <p:spPr bwMode="auto">
          <a:xfrm>
            <a:off x="200472" y="834273"/>
            <a:ext cx="3199017" cy="276999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  <a:buNone/>
            </a:pP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Arial Unicode MS" pitchFamily="50" charset="-127"/>
              </a:rPr>
              <a:t>3) CASE-3 : Application Information Screen</a:t>
            </a:r>
          </a:p>
        </p:txBody>
      </p:sp>
      <p:sp>
        <p:nvSpPr>
          <p:cNvPr id="10" name="Text Box 14"/>
          <p:cNvSpPr txBox="1">
            <a:spLocks noChangeArrowheads="1"/>
          </p:cNvSpPr>
          <p:nvPr/>
        </p:nvSpPr>
        <p:spPr bwMode="auto">
          <a:xfrm>
            <a:off x="128464" y="332656"/>
            <a:ext cx="3154585" cy="276999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342900" indent="-342900">
              <a:buNone/>
            </a:pPr>
            <a:r>
              <a:rPr lang="en-US" altLang="ko-KR" sz="1200" b="1" dirty="0">
                <a:solidFill>
                  <a:srgbClr val="00487E"/>
                </a:solidFill>
                <a:latin typeface="맑은 고딕" pitchFamily="50" charset="-127"/>
                <a:ea typeface="맑은 고딕" pitchFamily="50" charset="-127"/>
              </a:rPr>
              <a:t>6. </a:t>
            </a:r>
            <a:r>
              <a:rPr lang="ko-KR" altLang="en-US" sz="1200" b="1" dirty="0">
                <a:solidFill>
                  <a:srgbClr val="00487E"/>
                </a:solidFill>
                <a:latin typeface="맑은 고딕" pitchFamily="50" charset="-127"/>
                <a:ea typeface="맑은 고딕" pitchFamily="50" charset="-127"/>
              </a:rPr>
              <a:t>적용사례 </a:t>
            </a:r>
            <a:r>
              <a:rPr lang="en-US" altLang="ko-KR" sz="1200" b="1" dirty="0">
                <a:solidFill>
                  <a:schemeClr val="bg1">
                    <a:lumMod val="85000"/>
                  </a:schemeClr>
                </a:solidFill>
                <a:latin typeface="맑은 고딕" pitchFamily="50" charset="-127"/>
                <a:ea typeface="맑은 고딕" pitchFamily="50" charset="-127"/>
              </a:rPr>
              <a:t>Case Reference</a:t>
            </a:r>
            <a:endParaRPr lang="ko-KR" altLang="en-US" sz="1200" b="1" dirty="0">
              <a:solidFill>
                <a:schemeClr val="bg1">
                  <a:lumMod val="8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795AB47-83C1-423B-9816-DCAA216329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000" y="1240200"/>
            <a:ext cx="8851800" cy="4973833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8A218E5A-C848-4EE4-8EC4-9F78BF88879B}"/>
              </a:ext>
            </a:extLst>
          </p:cNvPr>
          <p:cNvSpPr/>
          <p:nvPr/>
        </p:nvSpPr>
        <p:spPr bwMode="auto">
          <a:xfrm>
            <a:off x="3174600" y="2745000"/>
            <a:ext cx="957600" cy="342000"/>
          </a:xfrm>
          <a:prstGeom prst="rect">
            <a:avLst/>
          </a:prstGeom>
          <a:pattFill prst="wdUpDiag">
            <a:fgClr>
              <a:schemeClr val="bg2">
                <a:lumMod val="40000"/>
                <a:lumOff val="60000"/>
              </a:schemeClr>
            </a:fgClr>
            <a:bgClr>
              <a:schemeClr val="bg1"/>
            </a:bgClr>
          </a:patt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buFontTx/>
              <a:buNone/>
            </a:pPr>
            <a:r>
              <a:rPr lang="ko-KR" altLang="en-US" sz="1000" b="1">
                <a:solidFill>
                  <a:schemeClr val="tx2">
                    <a:lumMod val="75000"/>
                    <a:lumOff val="25000"/>
                  </a:schemeClr>
                </a:solidFill>
                <a:effectLst>
                  <a:outerShdw blurRad="50800" dist="12700" dir="2700000" algn="tl">
                    <a:srgbClr val="000000">
                      <a:alpha val="40000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업체로고</a:t>
            </a:r>
            <a:endParaRPr lang="ko-KR" altLang="en-US" sz="1000" b="1" dirty="0">
              <a:solidFill>
                <a:schemeClr val="tx2">
                  <a:lumMod val="75000"/>
                  <a:lumOff val="25000"/>
                </a:schemeClr>
              </a:solidFill>
              <a:effectLst>
                <a:outerShdw blurRad="50800" dist="12700" dir="2700000" algn="tl">
                  <a:srgbClr val="000000">
                    <a:alpha val="40000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27168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Box 14"/>
          <p:cNvSpPr txBox="1">
            <a:spLocks noChangeArrowheads="1"/>
          </p:cNvSpPr>
          <p:nvPr/>
        </p:nvSpPr>
        <p:spPr bwMode="auto">
          <a:xfrm>
            <a:off x="165000" y="673217"/>
            <a:ext cx="2140330" cy="276999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  <a:buNone/>
            </a:pP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Arial Unicode MS" pitchFamily="50" charset="-127"/>
              </a:rPr>
              <a:t>4) CASE-4 : Machine Detail</a:t>
            </a:r>
          </a:p>
        </p:txBody>
      </p:sp>
      <p:sp>
        <p:nvSpPr>
          <p:cNvPr id="10" name="Text Box 14"/>
          <p:cNvSpPr txBox="1">
            <a:spLocks noChangeArrowheads="1"/>
          </p:cNvSpPr>
          <p:nvPr/>
        </p:nvSpPr>
        <p:spPr bwMode="auto">
          <a:xfrm>
            <a:off x="128464" y="332656"/>
            <a:ext cx="3154585" cy="276999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342900" indent="-342900">
              <a:buNone/>
            </a:pPr>
            <a:r>
              <a:rPr lang="en-US" altLang="ko-KR" sz="1200" b="1" dirty="0">
                <a:solidFill>
                  <a:srgbClr val="00487E"/>
                </a:solidFill>
                <a:latin typeface="맑은 고딕" pitchFamily="50" charset="-127"/>
                <a:ea typeface="맑은 고딕" pitchFamily="50" charset="-127"/>
              </a:rPr>
              <a:t>6. </a:t>
            </a:r>
            <a:r>
              <a:rPr lang="ko-KR" altLang="en-US" sz="1200" b="1" dirty="0">
                <a:solidFill>
                  <a:srgbClr val="00487E"/>
                </a:solidFill>
                <a:latin typeface="맑은 고딕" pitchFamily="50" charset="-127"/>
                <a:ea typeface="맑은 고딕" pitchFamily="50" charset="-127"/>
              </a:rPr>
              <a:t>적용사례 </a:t>
            </a:r>
            <a:r>
              <a:rPr lang="en-US" altLang="ko-KR" sz="1200" b="1" dirty="0">
                <a:solidFill>
                  <a:schemeClr val="bg1">
                    <a:lumMod val="85000"/>
                  </a:schemeClr>
                </a:solidFill>
                <a:latin typeface="맑은 고딕" pitchFamily="50" charset="-127"/>
                <a:ea typeface="맑은 고딕" pitchFamily="50" charset="-127"/>
              </a:rPr>
              <a:t>Case Reference</a:t>
            </a:r>
            <a:endParaRPr lang="ko-KR" altLang="en-US" sz="1200" b="1" dirty="0">
              <a:solidFill>
                <a:schemeClr val="bg1">
                  <a:lumMod val="8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2ED3EC4-FC4C-4BAF-B105-A434B475D5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72772"/>
            <a:ext cx="9906000" cy="5603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8088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4" descr="C:\Users\jeeyeunlee\Desktop\Untitled-88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9423" y="1221513"/>
            <a:ext cx="7546577" cy="5659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그룹 1"/>
          <p:cNvGrpSpPr/>
          <p:nvPr/>
        </p:nvGrpSpPr>
        <p:grpSpPr>
          <a:xfrm>
            <a:off x="-1289" y="1"/>
            <a:ext cx="9907289" cy="6881445"/>
            <a:chOff x="-1289" y="1"/>
            <a:chExt cx="9907289" cy="6881445"/>
          </a:xfrm>
        </p:grpSpPr>
        <p:pic>
          <p:nvPicPr>
            <p:cNvPr id="8" name="Picture 4" descr="C:\Users\jeeyeunlee\Desktop\Untitled-88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289" y="1221513"/>
              <a:ext cx="7546577" cy="56599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2" descr="C:\Users\jeeyeunlee\Desktop\Untitled-1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96398" y="1"/>
              <a:ext cx="8209602" cy="68680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094903" cy="11841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0" name="Text Box 27"/>
          <p:cNvSpPr txBox="1">
            <a:spLocks noChangeArrowheads="1"/>
          </p:cNvSpPr>
          <p:nvPr/>
        </p:nvSpPr>
        <p:spPr bwMode="auto">
          <a:xfrm>
            <a:off x="5979000" y="2332867"/>
            <a:ext cx="3583748" cy="1718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AutoNum type="arabicPlain"/>
            </a:pPr>
            <a:r>
              <a:rPr lang="en-US" altLang="ko-KR" sz="1200" dirty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rPr>
              <a:t>l</a:t>
            </a:r>
            <a:r>
              <a:rPr lang="ko-KR" altLang="en-US" sz="1200" dirty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rPr>
              <a:t>  </a:t>
            </a:r>
            <a:r>
              <a:rPr lang="en-US" altLang="ko-KR" sz="1200" dirty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rPr>
              <a:t>PLC (Rockwell)</a:t>
            </a:r>
          </a:p>
          <a:p>
            <a:pPr marL="228600" indent="-228600">
              <a:lnSpc>
                <a:spcPct val="150000"/>
              </a:lnSpc>
              <a:buAutoNum type="arabicPlain" startAt="2"/>
            </a:pPr>
            <a:r>
              <a:rPr lang="en-US" altLang="ko-KR" sz="1200" dirty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rPr>
              <a:t>l</a:t>
            </a:r>
            <a:r>
              <a:rPr lang="ko-KR" altLang="en-US" sz="1200" dirty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rPr>
              <a:t>  </a:t>
            </a:r>
            <a:r>
              <a:rPr lang="en-US" altLang="ko-KR" sz="1200" dirty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rPr>
              <a:t>HMI (Wonderware-Intouch, Rockwell-</a:t>
            </a:r>
            <a:r>
              <a:rPr lang="en-US" altLang="ko-KR" sz="1200" dirty="0" err="1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rPr>
              <a:t>FTView</a:t>
            </a:r>
            <a:r>
              <a:rPr lang="en-US" altLang="ko-KR" sz="1200" dirty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marL="228600" indent="-228600">
              <a:lnSpc>
                <a:spcPct val="150000"/>
              </a:lnSpc>
              <a:buFontTx/>
              <a:buAutoNum type="arabicPlain" startAt="2"/>
            </a:pPr>
            <a:r>
              <a:rPr lang="en-US" altLang="ko-KR" sz="1200" dirty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rPr>
              <a:t>l</a:t>
            </a:r>
            <a:r>
              <a:rPr lang="ko-KR" altLang="en-US" sz="1200" dirty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rPr>
              <a:t>  </a:t>
            </a:r>
            <a:r>
              <a:rPr lang="en-US" altLang="ko-KR" sz="1200" dirty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rPr>
              <a:t>SQL (MS-SQL, ACCESS DB)</a:t>
            </a:r>
          </a:p>
          <a:p>
            <a:pPr marL="228600" indent="-228600">
              <a:lnSpc>
                <a:spcPct val="150000"/>
              </a:lnSpc>
              <a:buFontTx/>
              <a:buAutoNum type="arabicPlain" startAt="2"/>
            </a:pPr>
            <a:r>
              <a:rPr lang="en-US" altLang="ko-KR" sz="1200" dirty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rPr>
              <a:t>l</a:t>
            </a:r>
            <a:r>
              <a:rPr lang="ko-KR" altLang="en-US" sz="1200" dirty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rPr>
              <a:t>  </a:t>
            </a:r>
            <a:r>
              <a:rPr lang="en-US" altLang="ko-KR" sz="1200" dirty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rPr>
              <a:t>C# (</a:t>
            </a:r>
            <a:r>
              <a:rPr lang="en-US" altLang="ko-KR" sz="1200" dirty="0" err="1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rPr>
              <a:t>Winform</a:t>
            </a:r>
            <a:r>
              <a:rPr lang="en-US" altLang="ko-KR" sz="1200" dirty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rPr>
              <a:t>, WPF, Asp.net Core)</a:t>
            </a:r>
          </a:p>
        </p:txBody>
      </p:sp>
      <p:sp>
        <p:nvSpPr>
          <p:cNvPr id="7" name="Text Box 27"/>
          <p:cNvSpPr txBox="1">
            <a:spLocks noChangeArrowheads="1"/>
          </p:cNvSpPr>
          <p:nvPr/>
        </p:nvSpPr>
        <p:spPr bwMode="auto">
          <a:xfrm rot="19883698">
            <a:off x="2554688" y="1273832"/>
            <a:ext cx="64008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buFontTx/>
              <a:buNone/>
            </a:pPr>
            <a:r>
              <a:rPr lang="en-US" altLang="ko-KR" sz="2400" b="1" dirty="0">
                <a:solidFill>
                  <a:srgbClr val="163B8C"/>
                </a:solidFill>
                <a:latin typeface="맑은 고딕" pitchFamily="50" charset="-127"/>
                <a:ea typeface="맑은 고딕" pitchFamily="50" charset="-127"/>
              </a:rPr>
              <a:t>CONTENTS</a:t>
            </a:r>
          </a:p>
        </p:txBody>
      </p:sp>
    </p:spTree>
    <p:extLst>
      <p:ext uri="{BB962C8B-B14F-4D97-AF65-F5344CB8AC3E}">
        <p14:creationId xmlns:p14="http://schemas.microsoft.com/office/powerpoint/2010/main" val="13100035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Box 14"/>
          <p:cNvSpPr txBox="1">
            <a:spLocks noChangeArrowheads="1"/>
          </p:cNvSpPr>
          <p:nvPr/>
        </p:nvSpPr>
        <p:spPr bwMode="auto">
          <a:xfrm>
            <a:off x="200472" y="834273"/>
            <a:ext cx="2930610" cy="276999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  <a:buNone/>
            </a:pP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Arial Unicode MS" pitchFamily="50" charset="-127"/>
              </a:rPr>
              <a:t>4) CASE-4 : Machine Details Thumbnail</a:t>
            </a:r>
          </a:p>
        </p:txBody>
      </p:sp>
      <p:sp>
        <p:nvSpPr>
          <p:cNvPr id="10" name="Text Box 14"/>
          <p:cNvSpPr txBox="1">
            <a:spLocks noChangeArrowheads="1"/>
          </p:cNvSpPr>
          <p:nvPr/>
        </p:nvSpPr>
        <p:spPr bwMode="auto">
          <a:xfrm>
            <a:off x="128464" y="332656"/>
            <a:ext cx="3154585" cy="276999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342900" indent="-342900">
              <a:buNone/>
            </a:pPr>
            <a:r>
              <a:rPr lang="en-US" altLang="ko-KR" sz="1200" b="1" dirty="0">
                <a:solidFill>
                  <a:srgbClr val="00487E"/>
                </a:solidFill>
                <a:latin typeface="맑은 고딕" pitchFamily="50" charset="-127"/>
                <a:ea typeface="맑은 고딕" pitchFamily="50" charset="-127"/>
              </a:rPr>
              <a:t>6. </a:t>
            </a:r>
            <a:r>
              <a:rPr lang="ko-KR" altLang="en-US" sz="1200" b="1" dirty="0">
                <a:solidFill>
                  <a:srgbClr val="00487E"/>
                </a:solidFill>
                <a:latin typeface="맑은 고딕" pitchFamily="50" charset="-127"/>
                <a:ea typeface="맑은 고딕" pitchFamily="50" charset="-127"/>
              </a:rPr>
              <a:t>적용사례 </a:t>
            </a:r>
            <a:r>
              <a:rPr lang="en-US" altLang="ko-KR" sz="1200" b="1" dirty="0">
                <a:solidFill>
                  <a:schemeClr val="bg1">
                    <a:lumMod val="85000"/>
                  </a:schemeClr>
                </a:solidFill>
                <a:latin typeface="맑은 고딕" pitchFamily="50" charset="-127"/>
                <a:ea typeface="맑은 고딕" pitchFamily="50" charset="-127"/>
              </a:rPr>
              <a:t>Case Reference</a:t>
            </a:r>
            <a:endParaRPr lang="ko-KR" altLang="en-US" sz="1200" b="1" dirty="0">
              <a:solidFill>
                <a:schemeClr val="bg1">
                  <a:lumMod val="8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" name="그림 3" descr="텍스트, 모니터, 스크린샷, 화면이(가) 표시된 사진&#10;&#10;자동 생성된 설명">
            <a:extLst>
              <a:ext uri="{FF2B5EF4-FFF2-40B4-BE49-F238E27FC236}">
                <a16:creationId xmlns:a16="http://schemas.microsoft.com/office/drawing/2014/main" id="{78F98370-B449-4390-BDAE-6994BD3C823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400" y="1240200"/>
            <a:ext cx="3129001" cy="1760063"/>
          </a:xfrm>
          <a:prstGeom prst="rect">
            <a:avLst/>
          </a:prstGeom>
        </p:spPr>
      </p:pic>
      <p:pic>
        <p:nvPicPr>
          <p:cNvPr id="6" name="그림 5" descr="텍스트, 모니터, 실내, 화면이(가) 표시된 사진&#10;&#10;자동 생성된 설명">
            <a:extLst>
              <a:ext uri="{FF2B5EF4-FFF2-40B4-BE49-F238E27FC236}">
                <a16:creationId xmlns:a16="http://schemas.microsoft.com/office/drawing/2014/main" id="{149C55B2-D424-4123-B288-9C0F9B24FB0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2402" y="1240201"/>
            <a:ext cx="3129002" cy="1760064"/>
          </a:xfrm>
          <a:prstGeom prst="rect">
            <a:avLst/>
          </a:prstGeom>
        </p:spPr>
      </p:pic>
      <p:pic>
        <p:nvPicPr>
          <p:cNvPr id="8" name="그림 7" descr="텍스트, 모니터, 화면, 스크린샷이(가) 표시된 사진&#10;&#10;자동 생성된 설명">
            <a:extLst>
              <a:ext uri="{FF2B5EF4-FFF2-40B4-BE49-F238E27FC236}">
                <a16:creationId xmlns:a16="http://schemas.microsoft.com/office/drawing/2014/main" id="{7E51686C-02B9-439F-9224-2ACCCC3B594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1404" y="1240199"/>
            <a:ext cx="3129001" cy="1760063"/>
          </a:xfrm>
          <a:prstGeom prst="rect">
            <a:avLst/>
          </a:prstGeom>
        </p:spPr>
      </p:pic>
      <p:pic>
        <p:nvPicPr>
          <p:cNvPr id="12" name="그림 11" descr="텍스트, 모니터, 화면, 스크린샷이(가) 표시된 사진&#10;&#10;자동 생성된 설명">
            <a:extLst>
              <a:ext uri="{FF2B5EF4-FFF2-40B4-BE49-F238E27FC236}">
                <a16:creationId xmlns:a16="http://schemas.microsoft.com/office/drawing/2014/main" id="{4101EC81-9617-4092-862F-0B3DC1D63D2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400" y="3000262"/>
            <a:ext cx="3129001" cy="1760063"/>
          </a:xfrm>
          <a:prstGeom prst="rect">
            <a:avLst/>
          </a:prstGeom>
        </p:spPr>
      </p:pic>
      <p:pic>
        <p:nvPicPr>
          <p:cNvPr id="14" name="그림 13" descr="텍스트, 모니터, 화면, 컴퓨터이(가) 표시된 사진&#10;&#10;자동 생성된 설명">
            <a:extLst>
              <a:ext uri="{FF2B5EF4-FFF2-40B4-BE49-F238E27FC236}">
                <a16:creationId xmlns:a16="http://schemas.microsoft.com/office/drawing/2014/main" id="{0BF86306-302A-486D-A244-13709CD45F3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72" y="2985637"/>
            <a:ext cx="3138531" cy="1765424"/>
          </a:xfrm>
          <a:prstGeom prst="rect">
            <a:avLst/>
          </a:prstGeom>
        </p:spPr>
      </p:pic>
      <p:pic>
        <p:nvPicPr>
          <p:cNvPr id="16" name="그림 15" descr="텍스트, 모니터, 벽, 화면이(가) 표시된 사진&#10;&#10;자동 생성된 설명">
            <a:extLst>
              <a:ext uri="{FF2B5EF4-FFF2-40B4-BE49-F238E27FC236}">
                <a16:creationId xmlns:a16="http://schemas.microsoft.com/office/drawing/2014/main" id="{2F2500F8-91BB-47FA-891F-5419E57A233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1404" y="3000262"/>
            <a:ext cx="3129002" cy="1760064"/>
          </a:xfrm>
          <a:prstGeom prst="rect">
            <a:avLst/>
          </a:prstGeom>
        </p:spPr>
      </p:pic>
      <p:pic>
        <p:nvPicPr>
          <p:cNvPr id="18" name="그림 17" descr="텍스트, 모니터이(가) 표시된 사진&#10;&#10;자동 생성된 설명">
            <a:extLst>
              <a:ext uri="{FF2B5EF4-FFF2-40B4-BE49-F238E27FC236}">
                <a16:creationId xmlns:a16="http://schemas.microsoft.com/office/drawing/2014/main" id="{615FC0A0-4E4D-4640-88A0-A2E39D5C0D7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400" y="4760325"/>
            <a:ext cx="3129000" cy="1760063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AFD14DBD-37FA-4B9A-81A2-20695DFD32DD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70" y="4755783"/>
            <a:ext cx="3137071" cy="1764603"/>
          </a:xfrm>
          <a:prstGeom prst="rect">
            <a:avLst/>
          </a:prstGeom>
        </p:spPr>
      </p:pic>
      <p:pic>
        <p:nvPicPr>
          <p:cNvPr id="22" name="그림 21" descr="텍스트, 컴퓨터, 스크린샷이(가) 표시된 사진&#10;&#10;자동 생성된 설명">
            <a:extLst>
              <a:ext uri="{FF2B5EF4-FFF2-40B4-BE49-F238E27FC236}">
                <a16:creationId xmlns:a16="http://schemas.microsoft.com/office/drawing/2014/main" id="{7336D48C-21A2-4907-ADAA-BECCC7E62DEC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1346" y="4755781"/>
            <a:ext cx="3128999" cy="1760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3566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5" descr="C:\Users\jeeyeunlee\Desktop\Untitled-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9902" y="0"/>
            <a:ext cx="8216097" cy="6873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 bwMode="auto">
          <a:xfrm>
            <a:off x="-6938" y="0"/>
            <a:ext cx="9912938" cy="68814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 cap="flat" cmpd="sng" algn="ctr">
                <a:solidFill>
                  <a:srgbClr val="9DB3AA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342900" indent="-342900"/>
            <a:endParaRPr lang="ko-KR" altLang="en-US">
              <a:solidFill>
                <a:srgbClr val="000000"/>
              </a:solidFill>
            </a:endParaRPr>
          </a:p>
        </p:txBody>
      </p:sp>
      <p:sp>
        <p:nvSpPr>
          <p:cNvPr id="9" name="Text Box 14"/>
          <p:cNvSpPr txBox="1">
            <a:spLocks noChangeArrowheads="1"/>
          </p:cNvSpPr>
          <p:nvPr/>
        </p:nvSpPr>
        <p:spPr bwMode="auto">
          <a:xfrm>
            <a:off x="4088904" y="2924944"/>
            <a:ext cx="5544615" cy="707886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342900" indent="-342900" algn="r">
              <a:buFontTx/>
              <a:buNone/>
            </a:pPr>
            <a:r>
              <a:rPr lang="ko-KR" altLang="en-US" sz="4000" b="1" dirty="0">
                <a:solidFill>
                  <a:srgbClr val="FFFFFF"/>
                </a:solidFill>
                <a:latin typeface="맑은고딕"/>
                <a:ea typeface="맑은 고딕" pitchFamily="50" charset="-127"/>
              </a:rPr>
              <a:t>발표 요약</a:t>
            </a:r>
          </a:p>
        </p:txBody>
      </p:sp>
      <p:sp>
        <p:nvSpPr>
          <p:cNvPr id="11" name="Text Box 14"/>
          <p:cNvSpPr txBox="1">
            <a:spLocks noChangeArrowheads="1"/>
          </p:cNvSpPr>
          <p:nvPr/>
        </p:nvSpPr>
        <p:spPr bwMode="auto">
          <a:xfrm>
            <a:off x="4808984" y="3690200"/>
            <a:ext cx="4824535" cy="369332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342900" indent="-342900" algn="r">
              <a:buFontTx/>
              <a:buNone/>
            </a:pPr>
            <a:r>
              <a:rPr lang="en-US" altLang="ko-KR" sz="1800" b="1" dirty="0">
                <a:solidFill>
                  <a:srgbClr val="FFFFFF">
                    <a:lumMod val="50000"/>
                  </a:srgbClr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Wrap Up</a:t>
            </a:r>
            <a:endParaRPr lang="ko-KR" altLang="en-US" sz="1800" b="1" dirty="0">
              <a:solidFill>
                <a:srgbClr val="FFFFFF">
                  <a:lumMod val="50000"/>
                </a:srgbClr>
              </a:solidFill>
              <a:latin typeface="Arial" pitchFamily="34" charset="0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12" name="Text Box 14"/>
          <p:cNvSpPr txBox="1">
            <a:spLocks noChangeArrowheads="1"/>
          </p:cNvSpPr>
          <p:nvPr/>
        </p:nvSpPr>
        <p:spPr bwMode="auto">
          <a:xfrm>
            <a:off x="6593558" y="1355284"/>
            <a:ext cx="3024334" cy="1569660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342900" indent="-342900" algn="r">
              <a:buFontTx/>
              <a:buNone/>
            </a:pPr>
            <a:r>
              <a:rPr lang="en-US" altLang="ko-KR" sz="9600" b="1" dirty="0">
                <a:solidFill>
                  <a:srgbClr val="FFFFFF">
                    <a:lumMod val="50000"/>
                  </a:srgbClr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7</a:t>
            </a:r>
            <a:endParaRPr lang="ko-KR" altLang="en-US" sz="9600" b="1" dirty="0">
              <a:solidFill>
                <a:srgbClr val="FFFFFF">
                  <a:lumMod val="50000"/>
                </a:srgbClr>
              </a:solidFill>
              <a:latin typeface="Arial" pitchFamily="34" charset="0"/>
              <a:ea typeface="맑은 고딕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62286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직사각형 59">
            <a:extLst>
              <a:ext uri="{FF2B5EF4-FFF2-40B4-BE49-F238E27FC236}">
                <a16:creationId xmlns:a16="http://schemas.microsoft.com/office/drawing/2014/main" id="{5C6B7A2F-9C6E-472C-8DFD-664E7A319F37}"/>
              </a:ext>
            </a:extLst>
          </p:cNvPr>
          <p:cNvSpPr/>
          <p:nvPr/>
        </p:nvSpPr>
        <p:spPr>
          <a:xfrm>
            <a:off x="3314005" y="4981640"/>
            <a:ext cx="1088366" cy="461665"/>
          </a:xfrm>
          <a:prstGeom prst="rect">
            <a:avLst/>
          </a:prstGeom>
        </p:spPr>
        <p:txBody>
          <a:bodyPr wrap="none" lIns="72000">
            <a:spAutoFit/>
          </a:bodyPr>
          <a:lstStyle/>
          <a:p>
            <a:pPr>
              <a:spcBef>
                <a:spcPts val="300"/>
              </a:spcBef>
              <a:buNone/>
            </a:pPr>
            <a:r>
              <a:rPr lang="ko-KR" altLang="en-US" sz="2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공장동</a:t>
            </a:r>
            <a:endParaRPr lang="en-US" altLang="ko-KR" sz="24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132" name="연결선: 꺾임 131">
            <a:extLst>
              <a:ext uri="{FF2B5EF4-FFF2-40B4-BE49-F238E27FC236}">
                <a16:creationId xmlns:a16="http://schemas.microsoft.com/office/drawing/2014/main" id="{00735CC6-4AB7-466F-A8F4-EAD8E777B0F5}"/>
              </a:ext>
            </a:extLst>
          </p:cNvPr>
          <p:cNvCxnSpPr>
            <a:cxnSpLocks/>
            <a:stCxn id="59" idx="0"/>
            <a:endCxn id="111" idx="4"/>
          </p:cNvCxnSpPr>
          <p:nvPr/>
        </p:nvCxnSpPr>
        <p:spPr bwMode="auto">
          <a:xfrm rot="16200000" flipV="1">
            <a:off x="5886684" y="4477220"/>
            <a:ext cx="949047" cy="696547"/>
          </a:xfrm>
          <a:prstGeom prst="bentConnector3">
            <a:avLst>
              <a:gd name="adj1" fmla="val 69381"/>
            </a:avLst>
          </a:prstGeom>
          <a:ln w="12700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3" name="Text Box 14"/>
          <p:cNvSpPr txBox="1">
            <a:spLocks noChangeArrowheads="1"/>
          </p:cNvSpPr>
          <p:nvPr/>
        </p:nvSpPr>
        <p:spPr bwMode="auto">
          <a:xfrm>
            <a:off x="128464" y="332656"/>
            <a:ext cx="3154585" cy="276999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342900" indent="-342900">
              <a:buNone/>
            </a:pPr>
            <a:r>
              <a:rPr lang="en-US" altLang="ko-KR" sz="1200" b="1" dirty="0">
                <a:solidFill>
                  <a:srgbClr val="00487E"/>
                </a:solidFill>
                <a:latin typeface="맑은 고딕" pitchFamily="50" charset="-127"/>
                <a:ea typeface="맑은 고딕" pitchFamily="50" charset="-127"/>
              </a:rPr>
              <a:t>7. </a:t>
            </a:r>
            <a:r>
              <a:rPr lang="ko-KR" altLang="en-US" sz="1200" b="1" dirty="0">
                <a:solidFill>
                  <a:srgbClr val="00487E"/>
                </a:solidFill>
                <a:latin typeface="맑은 고딕" pitchFamily="50" charset="-127"/>
                <a:ea typeface="맑은 고딕" pitchFamily="50" charset="-127"/>
              </a:rPr>
              <a:t>발표요약 </a:t>
            </a:r>
            <a:r>
              <a:rPr lang="en-US" altLang="ko-KR" sz="1200" b="1" dirty="0">
                <a:solidFill>
                  <a:schemeClr val="bg1">
                    <a:lumMod val="85000"/>
                  </a:schemeClr>
                </a:solidFill>
                <a:latin typeface="맑은 고딕" pitchFamily="50" charset="-127"/>
                <a:ea typeface="맑은 고딕" pitchFamily="50" charset="-127"/>
              </a:rPr>
              <a:t>BEFORE &amp; AFTER</a:t>
            </a:r>
            <a:endParaRPr lang="ko-KR" altLang="en-US" sz="1200" b="1" dirty="0">
              <a:solidFill>
                <a:schemeClr val="bg1">
                  <a:lumMod val="8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EB442BF0-0686-4957-8DA5-3703C735D20C}"/>
              </a:ext>
            </a:extLst>
          </p:cNvPr>
          <p:cNvSpPr/>
          <p:nvPr/>
        </p:nvSpPr>
        <p:spPr>
          <a:xfrm>
            <a:off x="7210200" y="4837949"/>
            <a:ext cx="2272261" cy="757672"/>
          </a:xfrm>
          <a:prstGeom prst="roundRect">
            <a:avLst>
              <a:gd name="adj" fmla="val 5369"/>
            </a:avLst>
          </a:prstGeom>
          <a:noFill/>
          <a:ln w="12700">
            <a:solidFill>
              <a:srgbClr val="6A6A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0" rIns="36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None/>
            </a:pPr>
            <a:endParaRPr lang="en-US" altLang="ko-KR" sz="2000" b="1" dirty="0">
              <a:solidFill>
                <a:schemeClr val="tx1"/>
              </a:solidFill>
              <a:sym typeface="Wingdings" panose="05000000000000000000" pitchFamily="2" charset="2"/>
            </a:endParaRPr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836A775D-9EE6-4213-A898-7840488D80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124" y="1978170"/>
            <a:ext cx="597190" cy="465495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5E2A1B84-6D9A-4D37-90A7-B925B10736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6559" y="1951903"/>
            <a:ext cx="420381" cy="486648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D93AB988-0B53-4719-A4CB-969C9A5C39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8113" y="4931509"/>
            <a:ext cx="785944" cy="570552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11AD2EE5-0F32-481F-B778-D615AF51C8DB}"/>
              </a:ext>
            </a:extLst>
          </p:cNvPr>
          <p:cNvSpPr/>
          <p:nvPr/>
        </p:nvSpPr>
        <p:spPr>
          <a:xfrm>
            <a:off x="7291131" y="4899372"/>
            <a:ext cx="1092463" cy="290877"/>
          </a:xfrm>
          <a:prstGeom prst="roundRect">
            <a:avLst>
              <a:gd name="adj" fmla="val 5369"/>
            </a:avLst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36000" tIns="0" rIns="36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None/>
            </a:pPr>
            <a:r>
              <a:rPr lang="en-US" altLang="ko-KR" b="1" dirty="0">
                <a:solidFill>
                  <a:schemeClr val="tx2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Transmitters</a:t>
            </a:r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93D0E3DD-1A91-41EE-B939-F17C46FF880D}"/>
              </a:ext>
            </a:extLst>
          </p:cNvPr>
          <p:cNvSpPr/>
          <p:nvPr/>
        </p:nvSpPr>
        <p:spPr>
          <a:xfrm>
            <a:off x="7291130" y="5251023"/>
            <a:ext cx="1092463" cy="290877"/>
          </a:xfrm>
          <a:prstGeom prst="roundRect">
            <a:avLst>
              <a:gd name="adj" fmla="val 5369"/>
            </a:avLst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36000" tIns="0" rIns="36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None/>
            </a:pPr>
            <a:r>
              <a:rPr lang="en-US" altLang="ko-KR" b="1" dirty="0">
                <a:solidFill>
                  <a:schemeClr val="tx2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Test Terminal</a:t>
            </a: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01155B8F-9B8F-46F2-9708-B2F02CA75B95}"/>
              </a:ext>
            </a:extLst>
          </p:cNvPr>
          <p:cNvSpPr/>
          <p:nvPr/>
        </p:nvSpPr>
        <p:spPr bwMode="auto">
          <a:xfrm>
            <a:off x="3940524" y="1397511"/>
            <a:ext cx="1799640" cy="478800"/>
          </a:xfrm>
          <a:prstGeom prst="rect">
            <a:avLst/>
          </a:prstGeom>
          <a:solidFill>
            <a:schemeClr val="bg1"/>
          </a:solidFill>
          <a:ln w="6350">
            <a:solidFill>
              <a:schemeClr val="accent1">
                <a:lumMod val="2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36000" tIns="45720" rIns="3600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>
              <a:buNone/>
            </a:pPr>
            <a:r>
              <a:rPr lang="en-US" altLang="ko-KR" sz="10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OFFICE</a:t>
            </a:r>
            <a:endParaRPr lang="ko-KR" altLang="en-US" sz="1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5882F756-65A8-4CEE-B8DF-8E1137A00FB2}"/>
              </a:ext>
            </a:extLst>
          </p:cNvPr>
          <p:cNvSpPr/>
          <p:nvPr/>
        </p:nvSpPr>
        <p:spPr>
          <a:xfrm>
            <a:off x="301800" y="1860668"/>
            <a:ext cx="2830112" cy="1383642"/>
          </a:xfrm>
          <a:prstGeom prst="roundRect">
            <a:avLst>
              <a:gd name="adj" fmla="val 5369"/>
            </a:avLst>
          </a:prstGeom>
          <a:noFill/>
          <a:ln w="12700">
            <a:solidFill>
              <a:srgbClr val="6A6A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0" rIns="36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None/>
            </a:pPr>
            <a:endParaRPr lang="en-US" altLang="ko-KR" sz="2000" b="1" dirty="0">
              <a:solidFill>
                <a:schemeClr val="tx1"/>
              </a:solidFill>
              <a:sym typeface="Wingdings" panose="05000000000000000000" pitchFamily="2" charset="2"/>
            </a:endParaRPr>
          </a:p>
        </p:txBody>
      </p:sp>
      <p:pic>
        <p:nvPicPr>
          <p:cNvPr id="53" name="그림 52">
            <a:extLst>
              <a:ext uri="{FF2B5EF4-FFF2-40B4-BE49-F238E27FC236}">
                <a16:creationId xmlns:a16="http://schemas.microsoft.com/office/drawing/2014/main" id="{50B88A1A-1E69-4810-A2F3-E3B16549C7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4874" y="2036780"/>
            <a:ext cx="401410" cy="193672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0F1031AE-9061-42DB-934E-37378D0B07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5236" y="1978171"/>
            <a:ext cx="597191" cy="465496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1C733D57-B63F-4BBE-9A54-54697CC90D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95517" y="2036780"/>
            <a:ext cx="383166" cy="211305"/>
          </a:xfrm>
          <a:prstGeom prst="rect">
            <a:avLst/>
          </a:prstGeom>
        </p:spPr>
      </p:pic>
      <p:sp>
        <p:nvSpPr>
          <p:cNvPr id="56" name="직사각형 55">
            <a:extLst>
              <a:ext uri="{FF2B5EF4-FFF2-40B4-BE49-F238E27FC236}">
                <a16:creationId xmlns:a16="http://schemas.microsoft.com/office/drawing/2014/main" id="{31216C8B-9FD7-4EBE-A5F0-60FC2BD1CED6}"/>
              </a:ext>
            </a:extLst>
          </p:cNvPr>
          <p:cNvSpPr/>
          <p:nvPr/>
        </p:nvSpPr>
        <p:spPr bwMode="auto">
          <a:xfrm>
            <a:off x="301800" y="1397511"/>
            <a:ext cx="2830112" cy="360656"/>
          </a:xfrm>
          <a:prstGeom prst="rect">
            <a:avLst/>
          </a:prstGeom>
          <a:solidFill>
            <a:schemeClr val="accent3">
              <a:lumMod val="95000"/>
            </a:schemeClr>
          </a:solidFill>
          <a:ln w="6350">
            <a:solidFill>
              <a:schemeClr val="accent1">
                <a:lumMod val="2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36000" tIns="45720" rIns="3600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>
              <a:buNone/>
            </a:pPr>
            <a:r>
              <a:rPr lang="en-US" altLang="ko-KR" sz="1000" b="1" dirty="0">
                <a:solidFill>
                  <a:schemeClr val="accent5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PC Desk(Report)</a:t>
            </a:r>
            <a:endParaRPr lang="ko-KR" altLang="en-US" sz="1000" b="1" dirty="0">
              <a:solidFill>
                <a:schemeClr val="accent5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10495EE4-5F5D-44AE-AFFD-3D6090FEFCF0}"/>
              </a:ext>
            </a:extLst>
          </p:cNvPr>
          <p:cNvSpPr/>
          <p:nvPr/>
        </p:nvSpPr>
        <p:spPr bwMode="auto">
          <a:xfrm>
            <a:off x="6333280" y="4832050"/>
            <a:ext cx="752400" cy="760847"/>
          </a:xfrm>
          <a:prstGeom prst="rect">
            <a:avLst/>
          </a:prstGeom>
          <a:solidFill>
            <a:schemeClr val="accent3">
              <a:lumMod val="95000"/>
            </a:schemeClr>
          </a:solidFill>
          <a:ln w="6350">
            <a:solidFill>
              <a:schemeClr val="accent1">
                <a:lumMod val="2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36000" tIns="45720" rIns="3600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ctr">
              <a:buNone/>
            </a:pPr>
            <a:r>
              <a:rPr lang="en-US" altLang="ko-KR" sz="1000" b="1" dirty="0">
                <a:solidFill>
                  <a:schemeClr val="accent5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Inverter Panel</a:t>
            </a:r>
            <a:endParaRPr lang="ko-KR" altLang="en-US" sz="1000" b="1" dirty="0">
              <a:solidFill>
                <a:schemeClr val="accent5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467E8E2C-3AD3-4F9B-957C-47C6BC137065}"/>
              </a:ext>
            </a:extLst>
          </p:cNvPr>
          <p:cNvSpPr/>
          <p:nvPr/>
        </p:nvSpPr>
        <p:spPr>
          <a:xfrm>
            <a:off x="6367964" y="5300017"/>
            <a:ext cx="683032" cy="224231"/>
          </a:xfrm>
          <a:prstGeom prst="roundRect">
            <a:avLst>
              <a:gd name="adj" fmla="val 5369"/>
            </a:avLst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36000" tIns="0" rIns="36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None/>
            </a:pPr>
            <a:r>
              <a:rPr lang="en-US" altLang="ko-KR" b="1" dirty="0">
                <a:solidFill>
                  <a:schemeClr val="tx2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Analyzer</a:t>
            </a:r>
          </a:p>
        </p:txBody>
      </p: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28406647-9A39-4EE3-8B45-A79FF811576D}"/>
              </a:ext>
            </a:extLst>
          </p:cNvPr>
          <p:cNvCxnSpPr/>
          <p:nvPr/>
        </p:nvCxnSpPr>
        <p:spPr bwMode="auto">
          <a:xfrm>
            <a:off x="849000" y="5660639"/>
            <a:ext cx="8768995" cy="0"/>
          </a:xfrm>
          <a:prstGeom prst="line">
            <a:avLst/>
          </a:prstGeom>
          <a:noFill/>
          <a:ln w="6350" cap="flat" cmpd="sng" algn="ctr">
            <a:solidFill>
              <a:srgbClr val="6A6A6A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6E347A41-9317-44EA-AC19-235F32C67BA8}"/>
              </a:ext>
            </a:extLst>
          </p:cNvPr>
          <p:cNvSpPr/>
          <p:nvPr/>
        </p:nvSpPr>
        <p:spPr bwMode="auto">
          <a:xfrm>
            <a:off x="301800" y="4767031"/>
            <a:ext cx="547200" cy="893608"/>
          </a:xfrm>
          <a:prstGeom prst="rect">
            <a:avLst/>
          </a:prstGeom>
          <a:noFill/>
          <a:ln w="6350">
            <a:solidFill>
              <a:schemeClr val="accent1">
                <a:lumMod val="2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36000" tIns="45720" rIns="3600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>
              <a:buNone/>
            </a:pPr>
            <a:r>
              <a:rPr lang="en-US" altLang="ko-KR" sz="2400" b="1" dirty="0">
                <a:solidFill>
                  <a:schemeClr val="accent5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2F</a:t>
            </a:r>
            <a:endParaRPr lang="ko-KR" altLang="en-US" sz="2400" b="1" dirty="0">
              <a:solidFill>
                <a:schemeClr val="accent5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7560A352-2071-4410-B260-3549460105CF}"/>
              </a:ext>
            </a:extLst>
          </p:cNvPr>
          <p:cNvSpPr/>
          <p:nvPr/>
        </p:nvSpPr>
        <p:spPr bwMode="auto">
          <a:xfrm>
            <a:off x="301995" y="5660639"/>
            <a:ext cx="547200" cy="893608"/>
          </a:xfrm>
          <a:prstGeom prst="rect">
            <a:avLst/>
          </a:prstGeom>
          <a:noFill/>
          <a:ln w="6350">
            <a:solidFill>
              <a:schemeClr val="accent1">
                <a:lumMod val="2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36000" tIns="45720" rIns="3600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>
              <a:buNone/>
            </a:pPr>
            <a:r>
              <a:rPr lang="en-US" altLang="ko-KR" sz="24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1F</a:t>
            </a:r>
            <a:endParaRPr lang="ko-KR" altLang="en-US" sz="24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D3477D29-F79A-4474-A077-4FBFCE0F7B7E}"/>
              </a:ext>
            </a:extLst>
          </p:cNvPr>
          <p:cNvSpPr/>
          <p:nvPr/>
        </p:nvSpPr>
        <p:spPr bwMode="auto">
          <a:xfrm>
            <a:off x="912449" y="5725658"/>
            <a:ext cx="1382009" cy="799687"/>
          </a:xfrm>
          <a:custGeom>
            <a:avLst/>
            <a:gdLst>
              <a:gd name="connsiteX0" fmla="*/ 0 w 1382009"/>
              <a:gd name="connsiteY0" fmla="*/ 0 h 799687"/>
              <a:gd name="connsiteX1" fmla="*/ 1382009 w 1382009"/>
              <a:gd name="connsiteY1" fmla="*/ 0 h 799687"/>
              <a:gd name="connsiteX2" fmla="*/ 1382009 w 1382009"/>
              <a:gd name="connsiteY2" fmla="*/ 799687 h 799687"/>
              <a:gd name="connsiteX3" fmla="*/ 0 w 1382009"/>
              <a:gd name="connsiteY3" fmla="*/ 799687 h 799687"/>
              <a:gd name="connsiteX4" fmla="*/ 0 w 1382009"/>
              <a:gd name="connsiteY4" fmla="*/ 0 h 799687"/>
              <a:gd name="connsiteX0" fmla="*/ 0 w 1382009"/>
              <a:gd name="connsiteY0" fmla="*/ 0 h 799687"/>
              <a:gd name="connsiteX1" fmla="*/ 993126 w 1382009"/>
              <a:gd name="connsiteY1" fmla="*/ 0 h 799687"/>
              <a:gd name="connsiteX2" fmla="*/ 1382009 w 1382009"/>
              <a:gd name="connsiteY2" fmla="*/ 799687 h 799687"/>
              <a:gd name="connsiteX3" fmla="*/ 0 w 1382009"/>
              <a:gd name="connsiteY3" fmla="*/ 799687 h 799687"/>
              <a:gd name="connsiteX4" fmla="*/ 0 w 1382009"/>
              <a:gd name="connsiteY4" fmla="*/ 0 h 799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82009" h="799687">
                <a:moveTo>
                  <a:pt x="0" y="0"/>
                </a:moveTo>
                <a:lnTo>
                  <a:pt x="993126" y="0"/>
                </a:lnTo>
                <a:lnTo>
                  <a:pt x="1382009" y="799687"/>
                </a:lnTo>
                <a:lnTo>
                  <a:pt x="0" y="79968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>
              <a:lumMod val="95000"/>
            </a:schemeClr>
          </a:solidFill>
          <a:ln w="6350">
            <a:solidFill>
              <a:schemeClr val="accent1">
                <a:lumMod val="2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36000" tIns="45720" rIns="3600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>
              <a:buNone/>
            </a:pPr>
            <a:r>
              <a:rPr lang="en-US" altLang="ko-KR" sz="10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INVERTER</a:t>
            </a:r>
          </a:p>
          <a:p>
            <a:pPr algn="ctr">
              <a:buNone/>
            </a:pPr>
            <a:r>
              <a:rPr lang="en-US" altLang="ko-KR" sz="10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ROOM</a:t>
            </a:r>
            <a:endParaRPr lang="ko-KR" altLang="en-US" sz="1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1ECF95A6-E53C-4549-868A-CB96EC46F415}"/>
              </a:ext>
            </a:extLst>
          </p:cNvPr>
          <p:cNvSpPr/>
          <p:nvPr/>
        </p:nvSpPr>
        <p:spPr bwMode="auto">
          <a:xfrm>
            <a:off x="2321238" y="5725658"/>
            <a:ext cx="1382009" cy="799686"/>
          </a:xfrm>
          <a:custGeom>
            <a:avLst/>
            <a:gdLst>
              <a:gd name="connsiteX0" fmla="*/ 0 w 1382009"/>
              <a:gd name="connsiteY0" fmla="*/ 0 h 799686"/>
              <a:gd name="connsiteX1" fmla="*/ 1382009 w 1382009"/>
              <a:gd name="connsiteY1" fmla="*/ 0 h 799686"/>
              <a:gd name="connsiteX2" fmla="*/ 1382009 w 1382009"/>
              <a:gd name="connsiteY2" fmla="*/ 799686 h 799686"/>
              <a:gd name="connsiteX3" fmla="*/ 0 w 1382009"/>
              <a:gd name="connsiteY3" fmla="*/ 799686 h 799686"/>
              <a:gd name="connsiteX4" fmla="*/ 0 w 1382009"/>
              <a:gd name="connsiteY4" fmla="*/ 0 h 799686"/>
              <a:gd name="connsiteX0" fmla="*/ 593834 w 1382009"/>
              <a:gd name="connsiteY0" fmla="*/ 0 h 799686"/>
              <a:gd name="connsiteX1" fmla="*/ 1382009 w 1382009"/>
              <a:gd name="connsiteY1" fmla="*/ 0 h 799686"/>
              <a:gd name="connsiteX2" fmla="*/ 1382009 w 1382009"/>
              <a:gd name="connsiteY2" fmla="*/ 799686 h 799686"/>
              <a:gd name="connsiteX3" fmla="*/ 0 w 1382009"/>
              <a:gd name="connsiteY3" fmla="*/ 799686 h 799686"/>
              <a:gd name="connsiteX4" fmla="*/ 593834 w 1382009"/>
              <a:gd name="connsiteY4" fmla="*/ 0 h 799686"/>
              <a:gd name="connsiteX0" fmla="*/ 509751 w 1382009"/>
              <a:gd name="connsiteY0" fmla="*/ 0 h 799686"/>
              <a:gd name="connsiteX1" fmla="*/ 1382009 w 1382009"/>
              <a:gd name="connsiteY1" fmla="*/ 0 h 799686"/>
              <a:gd name="connsiteX2" fmla="*/ 1382009 w 1382009"/>
              <a:gd name="connsiteY2" fmla="*/ 799686 h 799686"/>
              <a:gd name="connsiteX3" fmla="*/ 0 w 1382009"/>
              <a:gd name="connsiteY3" fmla="*/ 799686 h 799686"/>
              <a:gd name="connsiteX4" fmla="*/ 509751 w 1382009"/>
              <a:gd name="connsiteY4" fmla="*/ 0 h 799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82009" h="799686">
                <a:moveTo>
                  <a:pt x="509751" y="0"/>
                </a:moveTo>
                <a:lnTo>
                  <a:pt x="1382009" y="0"/>
                </a:lnTo>
                <a:lnTo>
                  <a:pt x="1382009" y="799686"/>
                </a:lnTo>
                <a:lnTo>
                  <a:pt x="0" y="799686"/>
                </a:lnTo>
                <a:lnTo>
                  <a:pt x="509751" y="0"/>
                </a:lnTo>
                <a:close/>
              </a:path>
            </a:pathLst>
          </a:custGeom>
          <a:solidFill>
            <a:schemeClr val="accent3">
              <a:lumMod val="95000"/>
            </a:schemeClr>
          </a:solidFill>
          <a:ln w="6350">
            <a:solidFill>
              <a:schemeClr val="accent1">
                <a:lumMod val="2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36000" tIns="45720" rIns="3600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>
              <a:buNone/>
            </a:pPr>
            <a:r>
              <a:rPr lang="en-US" altLang="ko-KR" sz="10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MCC</a:t>
            </a:r>
          </a:p>
          <a:p>
            <a:pPr algn="ctr">
              <a:buNone/>
            </a:pPr>
            <a:r>
              <a:rPr lang="en-US" altLang="ko-KR" sz="10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ROOM</a:t>
            </a:r>
            <a:endParaRPr lang="ko-KR" altLang="en-US" sz="1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964239A8-88C7-4C14-89FD-038AAB7E343A}"/>
              </a:ext>
            </a:extLst>
          </p:cNvPr>
          <p:cNvCxnSpPr/>
          <p:nvPr/>
        </p:nvCxnSpPr>
        <p:spPr bwMode="auto">
          <a:xfrm>
            <a:off x="757708" y="4767031"/>
            <a:ext cx="8860287" cy="0"/>
          </a:xfrm>
          <a:prstGeom prst="line">
            <a:avLst/>
          </a:prstGeom>
          <a:noFill/>
          <a:ln w="6350" cap="flat" cmpd="sng" algn="ctr">
            <a:solidFill>
              <a:srgbClr val="6A6A6A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E1D69A12-6DA6-46B6-8190-8440539FC7D5}"/>
              </a:ext>
            </a:extLst>
          </p:cNvPr>
          <p:cNvCxnSpPr>
            <a:cxnSpLocks/>
          </p:cNvCxnSpPr>
          <p:nvPr/>
        </p:nvCxnSpPr>
        <p:spPr bwMode="auto">
          <a:xfrm>
            <a:off x="9617995" y="4767031"/>
            <a:ext cx="0" cy="1787215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7CEC56FE-4035-4747-B525-C6934722173A}"/>
              </a:ext>
            </a:extLst>
          </p:cNvPr>
          <p:cNvCxnSpPr/>
          <p:nvPr/>
        </p:nvCxnSpPr>
        <p:spPr bwMode="auto">
          <a:xfrm>
            <a:off x="852301" y="6554246"/>
            <a:ext cx="8765694" cy="0"/>
          </a:xfrm>
          <a:prstGeom prst="line">
            <a:avLst/>
          </a:prstGeom>
          <a:noFill/>
          <a:ln w="6350" cap="flat" cmpd="sng" algn="ctr">
            <a:solidFill>
              <a:srgbClr val="6A6A6A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6" name="그림 15">
            <a:extLst>
              <a:ext uri="{FF2B5EF4-FFF2-40B4-BE49-F238E27FC236}">
                <a16:creationId xmlns:a16="http://schemas.microsoft.com/office/drawing/2014/main" id="{DE8CDF07-AD39-4990-9142-D791225693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08605" y="1629534"/>
            <a:ext cx="401443" cy="222010"/>
          </a:xfrm>
          <a:prstGeom prst="rect">
            <a:avLst/>
          </a:prstGeom>
        </p:spPr>
      </p:pic>
      <p:cxnSp>
        <p:nvCxnSpPr>
          <p:cNvPr id="69" name="연결선: 꺾임 68">
            <a:extLst>
              <a:ext uri="{FF2B5EF4-FFF2-40B4-BE49-F238E27FC236}">
                <a16:creationId xmlns:a16="http://schemas.microsoft.com/office/drawing/2014/main" id="{C4007DCD-D497-45FC-B617-79F7483DEAE3}"/>
              </a:ext>
            </a:extLst>
          </p:cNvPr>
          <p:cNvCxnSpPr>
            <a:cxnSpLocks/>
            <a:stCxn id="40" idx="0"/>
            <a:endCxn id="78" idx="4"/>
          </p:cNvCxnSpPr>
          <p:nvPr/>
        </p:nvCxnSpPr>
        <p:spPr bwMode="auto">
          <a:xfrm rot="16200000" flipV="1">
            <a:off x="2340456" y="3558368"/>
            <a:ext cx="1446061" cy="3031264"/>
          </a:xfrm>
          <a:prstGeom prst="bentConnector3">
            <a:avLst>
              <a:gd name="adj1" fmla="val 37644"/>
            </a:avLst>
          </a:prstGeom>
          <a:ln>
            <a:solidFill>
              <a:schemeClr val="accent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71" name="연결선: 꺾임 70">
            <a:extLst>
              <a:ext uri="{FF2B5EF4-FFF2-40B4-BE49-F238E27FC236}">
                <a16:creationId xmlns:a16="http://schemas.microsoft.com/office/drawing/2014/main" id="{3AA838FA-6166-4E49-924D-AEA98B0FDED3}"/>
              </a:ext>
            </a:extLst>
          </p:cNvPr>
          <p:cNvCxnSpPr>
            <a:cxnSpLocks/>
            <a:stCxn id="42" idx="0"/>
            <a:endCxn id="78" idx="4"/>
          </p:cNvCxnSpPr>
          <p:nvPr/>
        </p:nvCxnSpPr>
        <p:spPr bwMode="auto">
          <a:xfrm rot="16200000" flipV="1">
            <a:off x="3046773" y="2852050"/>
            <a:ext cx="1402714" cy="4400551"/>
          </a:xfrm>
          <a:prstGeom prst="bentConnector3">
            <a:avLst>
              <a:gd name="adj1" fmla="val 50000"/>
            </a:avLst>
          </a:prstGeom>
          <a:ln>
            <a:solidFill>
              <a:schemeClr val="accent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77" name="연결선: 꺾임 76">
            <a:extLst>
              <a:ext uri="{FF2B5EF4-FFF2-40B4-BE49-F238E27FC236}">
                <a16:creationId xmlns:a16="http://schemas.microsoft.com/office/drawing/2014/main" id="{61038FC5-6C55-4D94-8508-7C94BD8D3EC8}"/>
              </a:ext>
            </a:extLst>
          </p:cNvPr>
          <p:cNvCxnSpPr>
            <a:cxnSpLocks/>
            <a:stCxn id="59" idx="1"/>
            <a:endCxn id="78" idx="4"/>
          </p:cNvCxnSpPr>
          <p:nvPr/>
        </p:nvCxnSpPr>
        <p:spPr bwMode="auto">
          <a:xfrm rot="10800000">
            <a:off x="1547854" y="4350969"/>
            <a:ext cx="4820110" cy="1061164"/>
          </a:xfrm>
          <a:prstGeom prst="bentConnector2">
            <a:avLst/>
          </a:prstGeom>
          <a:ln>
            <a:solidFill>
              <a:schemeClr val="accent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86" name="연결선: 꺾임 85">
            <a:extLst>
              <a:ext uri="{FF2B5EF4-FFF2-40B4-BE49-F238E27FC236}">
                <a16:creationId xmlns:a16="http://schemas.microsoft.com/office/drawing/2014/main" id="{FE40F19E-47E4-41AD-B7E1-BDA9315E21D6}"/>
              </a:ext>
            </a:extLst>
          </p:cNvPr>
          <p:cNvCxnSpPr>
            <a:cxnSpLocks/>
            <a:stCxn id="52" idx="3"/>
            <a:endCxn id="51" idx="1"/>
          </p:cNvCxnSpPr>
          <p:nvPr/>
        </p:nvCxnSpPr>
        <p:spPr bwMode="auto">
          <a:xfrm flipV="1">
            <a:off x="3131912" y="1636911"/>
            <a:ext cx="808612" cy="915578"/>
          </a:xfrm>
          <a:prstGeom prst="bentConnector3">
            <a:avLst>
              <a:gd name="adj1" fmla="val 50000"/>
            </a:avLst>
          </a:prstGeom>
          <a:ln>
            <a:solidFill>
              <a:schemeClr val="accent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92" name="그림 91">
            <a:extLst>
              <a:ext uri="{FF2B5EF4-FFF2-40B4-BE49-F238E27FC236}">
                <a16:creationId xmlns:a16="http://schemas.microsoft.com/office/drawing/2014/main" id="{66987E02-74BD-4E35-91B1-9861FC7788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7788" y="2027677"/>
            <a:ext cx="597190" cy="465495"/>
          </a:xfrm>
          <a:prstGeom prst="rect">
            <a:avLst/>
          </a:prstGeom>
        </p:spPr>
      </p:pic>
      <p:pic>
        <p:nvPicPr>
          <p:cNvPr id="95" name="그림 94">
            <a:extLst>
              <a:ext uri="{FF2B5EF4-FFF2-40B4-BE49-F238E27FC236}">
                <a16:creationId xmlns:a16="http://schemas.microsoft.com/office/drawing/2014/main" id="{B74911A4-A542-481F-9E1B-160D8AB786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3812" y="2519053"/>
            <a:ext cx="420381" cy="486648"/>
          </a:xfrm>
          <a:prstGeom prst="rect">
            <a:avLst/>
          </a:prstGeom>
        </p:spPr>
      </p:pic>
      <p:sp>
        <p:nvSpPr>
          <p:cNvPr id="96" name="사각형: 둥근 모서리 95">
            <a:extLst>
              <a:ext uri="{FF2B5EF4-FFF2-40B4-BE49-F238E27FC236}">
                <a16:creationId xmlns:a16="http://schemas.microsoft.com/office/drawing/2014/main" id="{ACA07963-D73E-40F6-BD43-356945B08E80}"/>
              </a:ext>
            </a:extLst>
          </p:cNvPr>
          <p:cNvSpPr/>
          <p:nvPr/>
        </p:nvSpPr>
        <p:spPr>
          <a:xfrm>
            <a:off x="6787883" y="1860668"/>
            <a:ext cx="2830112" cy="1383642"/>
          </a:xfrm>
          <a:prstGeom prst="roundRect">
            <a:avLst>
              <a:gd name="adj" fmla="val 5369"/>
            </a:avLst>
          </a:prstGeom>
          <a:noFill/>
          <a:ln w="12700">
            <a:solidFill>
              <a:srgbClr val="6A6A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0" rIns="36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None/>
            </a:pPr>
            <a:endParaRPr lang="en-US" altLang="ko-KR" sz="2000" b="1" dirty="0">
              <a:solidFill>
                <a:schemeClr val="tx1"/>
              </a:solidFill>
              <a:sym typeface="Wingdings" panose="05000000000000000000" pitchFamily="2" charset="2"/>
            </a:endParaRPr>
          </a:p>
        </p:txBody>
      </p:sp>
      <p:pic>
        <p:nvPicPr>
          <p:cNvPr id="97" name="그림 96">
            <a:extLst>
              <a:ext uri="{FF2B5EF4-FFF2-40B4-BE49-F238E27FC236}">
                <a16:creationId xmlns:a16="http://schemas.microsoft.com/office/drawing/2014/main" id="{CAE21C73-0D77-43B6-87AA-EF5ED3268F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43002" y="2099335"/>
            <a:ext cx="401410" cy="193672"/>
          </a:xfrm>
          <a:prstGeom prst="rect">
            <a:avLst/>
          </a:prstGeom>
        </p:spPr>
      </p:pic>
      <p:pic>
        <p:nvPicPr>
          <p:cNvPr id="99" name="그림 98">
            <a:extLst>
              <a:ext uri="{FF2B5EF4-FFF2-40B4-BE49-F238E27FC236}">
                <a16:creationId xmlns:a16="http://schemas.microsoft.com/office/drawing/2014/main" id="{8396347D-D4A7-497D-81AD-3B15A2A927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5633" y="2540205"/>
            <a:ext cx="597191" cy="465496"/>
          </a:xfrm>
          <a:prstGeom prst="rect">
            <a:avLst/>
          </a:prstGeom>
        </p:spPr>
      </p:pic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F746ED32-180B-4EF0-8040-B4E94813D4D8}"/>
              </a:ext>
            </a:extLst>
          </p:cNvPr>
          <p:cNvSpPr/>
          <p:nvPr/>
        </p:nvSpPr>
        <p:spPr bwMode="auto">
          <a:xfrm>
            <a:off x="6787883" y="1397511"/>
            <a:ext cx="2830112" cy="360656"/>
          </a:xfrm>
          <a:prstGeom prst="rect">
            <a:avLst/>
          </a:prstGeom>
          <a:solidFill>
            <a:schemeClr val="accent3">
              <a:lumMod val="95000"/>
            </a:schemeClr>
          </a:solidFill>
          <a:ln w="6350">
            <a:solidFill>
              <a:schemeClr val="accent1">
                <a:lumMod val="2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36000" tIns="45720" rIns="3600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>
              <a:buNone/>
            </a:pPr>
            <a:r>
              <a:rPr lang="en-US" altLang="ko-KR" sz="10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Server &amp; Client (Report)</a:t>
            </a:r>
            <a:endParaRPr lang="ko-KR" altLang="en-US" sz="1000" b="1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84" name="그림 83">
            <a:extLst>
              <a:ext uri="{FF2B5EF4-FFF2-40B4-BE49-F238E27FC236}">
                <a16:creationId xmlns:a16="http://schemas.microsoft.com/office/drawing/2014/main" id="{9400BA03-16D5-4203-89F8-F3C3934758F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H="1">
            <a:off x="7085680" y="2107766"/>
            <a:ext cx="447015" cy="945117"/>
          </a:xfrm>
          <a:prstGeom prst="rect">
            <a:avLst/>
          </a:prstGeom>
        </p:spPr>
      </p:pic>
      <p:sp>
        <p:nvSpPr>
          <p:cNvPr id="108" name="TextBox 107">
            <a:extLst>
              <a:ext uri="{FF2B5EF4-FFF2-40B4-BE49-F238E27FC236}">
                <a16:creationId xmlns:a16="http://schemas.microsoft.com/office/drawing/2014/main" id="{9F87E9D8-7F63-46AC-8747-297610413D67}"/>
              </a:ext>
            </a:extLst>
          </p:cNvPr>
          <p:cNvSpPr txBox="1"/>
          <p:nvPr/>
        </p:nvSpPr>
        <p:spPr>
          <a:xfrm>
            <a:off x="7633901" y="2370161"/>
            <a:ext cx="717148" cy="34008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 anchorCtr="0">
            <a:noAutofit/>
          </a:bodyPr>
          <a:lstStyle/>
          <a:p>
            <a:pPr algn="ctr">
              <a:lnSpc>
                <a:spcPts val="500"/>
              </a:lnSpc>
              <a:buNone/>
            </a:pPr>
            <a:r>
              <a:rPr lang="ko-KR" altLang="en-US" sz="800" b="1" dirty="0">
                <a:latin typeface="맑은 고딕" pitchFamily="50" charset="-127"/>
                <a:ea typeface="맑은 고딕" pitchFamily="50" charset="-127"/>
              </a:rPr>
              <a:t>시스템 플랫폼</a:t>
            </a:r>
            <a:endParaRPr lang="en-US" altLang="ko-KR" sz="800" b="1" dirty="0">
              <a:latin typeface="맑은 고딕" pitchFamily="50" charset="-127"/>
              <a:ea typeface="맑은 고딕" pitchFamily="50" charset="-127"/>
            </a:endParaRPr>
          </a:p>
          <a:p>
            <a:pPr algn="ctr">
              <a:lnSpc>
                <a:spcPts val="500"/>
              </a:lnSpc>
              <a:buNone/>
            </a:pPr>
            <a:r>
              <a:rPr lang="ko-KR" altLang="en-US" sz="800" b="1" dirty="0" err="1">
                <a:latin typeface="맑은 고딕" pitchFamily="50" charset="-127"/>
                <a:ea typeface="맑은 고딕" pitchFamily="50" charset="-127"/>
              </a:rPr>
              <a:t>서버랙</a:t>
            </a:r>
            <a:endParaRPr lang="ko-KR" altLang="en-US" sz="800" b="1" dirty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109" name="연결선: 꺾임 108">
            <a:extLst>
              <a:ext uri="{FF2B5EF4-FFF2-40B4-BE49-F238E27FC236}">
                <a16:creationId xmlns:a16="http://schemas.microsoft.com/office/drawing/2014/main" id="{C399F97C-1CDB-49CB-956D-DD5B9A0BAE98}"/>
              </a:ext>
            </a:extLst>
          </p:cNvPr>
          <p:cNvCxnSpPr>
            <a:cxnSpLocks/>
            <a:stCxn id="66" idx="1"/>
            <a:endCxn id="111" idx="2"/>
          </p:cNvCxnSpPr>
          <p:nvPr/>
        </p:nvCxnSpPr>
        <p:spPr bwMode="auto">
          <a:xfrm flipV="1">
            <a:off x="1905575" y="4030623"/>
            <a:ext cx="3787010" cy="1695035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11" name="타원 110">
            <a:extLst>
              <a:ext uri="{FF2B5EF4-FFF2-40B4-BE49-F238E27FC236}">
                <a16:creationId xmlns:a16="http://schemas.microsoft.com/office/drawing/2014/main" id="{B1A552EE-FDA1-466C-B2EF-D8BB147B6A20}"/>
              </a:ext>
            </a:extLst>
          </p:cNvPr>
          <p:cNvSpPr/>
          <p:nvPr/>
        </p:nvSpPr>
        <p:spPr bwMode="auto">
          <a:xfrm>
            <a:off x="5692585" y="3710275"/>
            <a:ext cx="640695" cy="640695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buFontTx/>
              <a:buNone/>
            </a:pPr>
            <a:endParaRPr lang="ko-KR" altLang="en-US" sz="1600" b="1" dirty="0">
              <a:solidFill>
                <a:schemeClr val="tx2">
                  <a:lumMod val="75000"/>
                  <a:lumOff val="25000"/>
                </a:schemeClr>
              </a:solidFill>
              <a:effectLst>
                <a:outerShdw blurRad="50800" dist="12700" dir="2700000" algn="tl">
                  <a:srgbClr val="000000">
                    <a:alpha val="40000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cxnSp>
        <p:nvCxnSpPr>
          <p:cNvPr id="115" name="연결선: 꺾임 114">
            <a:extLst>
              <a:ext uri="{FF2B5EF4-FFF2-40B4-BE49-F238E27FC236}">
                <a16:creationId xmlns:a16="http://schemas.microsoft.com/office/drawing/2014/main" id="{1BF8798A-3D4B-447D-94E9-60C7E6F32101}"/>
              </a:ext>
            </a:extLst>
          </p:cNvPr>
          <p:cNvCxnSpPr>
            <a:cxnSpLocks/>
            <a:stCxn id="40" idx="3"/>
            <a:endCxn id="146" idx="2"/>
          </p:cNvCxnSpPr>
          <p:nvPr/>
        </p:nvCxnSpPr>
        <p:spPr bwMode="auto">
          <a:xfrm flipV="1">
            <a:off x="4952999" y="4606857"/>
            <a:ext cx="229468" cy="1573496"/>
          </a:xfrm>
          <a:prstGeom prst="bentConnector2">
            <a:avLst/>
          </a:prstGeom>
          <a:ln w="12700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26" name="연결선: 꺾임 125">
            <a:extLst>
              <a:ext uri="{FF2B5EF4-FFF2-40B4-BE49-F238E27FC236}">
                <a16:creationId xmlns:a16="http://schemas.microsoft.com/office/drawing/2014/main" id="{363054C8-28DA-4730-823F-2DBF890347DF}"/>
              </a:ext>
            </a:extLst>
          </p:cNvPr>
          <p:cNvCxnSpPr>
            <a:cxnSpLocks/>
            <a:stCxn id="42" idx="1"/>
            <a:endCxn id="146" idx="3"/>
          </p:cNvCxnSpPr>
          <p:nvPr/>
        </p:nvCxnSpPr>
        <p:spPr bwMode="auto">
          <a:xfrm rot="10800000">
            <a:off x="5353348" y="4521416"/>
            <a:ext cx="260678" cy="1637264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36" name="연결선: 꺾임 135">
            <a:extLst>
              <a:ext uri="{FF2B5EF4-FFF2-40B4-BE49-F238E27FC236}">
                <a16:creationId xmlns:a16="http://schemas.microsoft.com/office/drawing/2014/main" id="{B7A800AC-6255-4A2D-BD7A-CC5253715E80}"/>
              </a:ext>
            </a:extLst>
          </p:cNvPr>
          <p:cNvCxnSpPr>
            <a:cxnSpLocks/>
            <a:stCxn id="47" idx="0"/>
            <a:endCxn id="111" idx="6"/>
          </p:cNvCxnSpPr>
          <p:nvPr/>
        </p:nvCxnSpPr>
        <p:spPr bwMode="auto">
          <a:xfrm rot="16200000" flipV="1">
            <a:off x="7166740" y="3197163"/>
            <a:ext cx="900886" cy="2567805"/>
          </a:xfrm>
          <a:prstGeom prst="bentConnector2">
            <a:avLst/>
          </a:prstGeom>
          <a:ln w="12700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39" name="타원 138">
            <a:extLst>
              <a:ext uri="{FF2B5EF4-FFF2-40B4-BE49-F238E27FC236}">
                <a16:creationId xmlns:a16="http://schemas.microsoft.com/office/drawing/2014/main" id="{263D2A50-D465-42B3-B89D-EEDC2CCCA9A5}"/>
              </a:ext>
            </a:extLst>
          </p:cNvPr>
          <p:cNvSpPr/>
          <p:nvPr/>
        </p:nvSpPr>
        <p:spPr bwMode="auto">
          <a:xfrm>
            <a:off x="5861995" y="3882527"/>
            <a:ext cx="296190" cy="296190"/>
          </a:xfrm>
          <a:prstGeom prst="ellipse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buFontTx/>
              <a:buNone/>
            </a:pPr>
            <a:endParaRPr lang="ko-KR" altLang="en-US" sz="1600" b="1" dirty="0">
              <a:solidFill>
                <a:schemeClr val="tx2">
                  <a:lumMod val="75000"/>
                  <a:lumOff val="25000"/>
                </a:schemeClr>
              </a:solidFill>
              <a:effectLst>
                <a:outerShdw blurRad="50800" dist="12700" dir="2700000" algn="tl">
                  <a:srgbClr val="000000">
                    <a:alpha val="40000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pic>
        <p:nvPicPr>
          <p:cNvPr id="146" name="Picture 5">
            <a:extLst>
              <a:ext uri="{FF2B5EF4-FFF2-40B4-BE49-F238E27FC236}">
                <a16:creationId xmlns:a16="http://schemas.microsoft.com/office/drawing/2014/main" id="{BA05B378-4D9E-4EF0-8239-C4472B686C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1585" y="4435975"/>
            <a:ext cx="341763" cy="1708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48" name="연결선: 꺾임 147">
            <a:extLst>
              <a:ext uri="{FF2B5EF4-FFF2-40B4-BE49-F238E27FC236}">
                <a16:creationId xmlns:a16="http://schemas.microsoft.com/office/drawing/2014/main" id="{A920F42D-FB73-4238-A663-E9E9B08D644B}"/>
              </a:ext>
            </a:extLst>
          </p:cNvPr>
          <p:cNvCxnSpPr>
            <a:cxnSpLocks/>
            <a:stCxn id="146" idx="0"/>
            <a:endCxn id="111" idx="2"/>
          </p:cNvCxnSpPr>
          <p:nvPr/>
        </p:nvCxnSpPr>
        <p:spPr bwMode="auto">
          <a:xfrm rot="5400000" flipH="1" flipV="1">
            <a:off x="5234850" y="3978240"/>
            <a:ext cx="405352" cy="510118"/>
          </a:xfrm>
          <a:prstGeom prst="bentConnector2">
            <a:avLst/>
          </a:prstGeom>
          <a:ln w="12700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60" name="연결선: 꺾임 159">
            <a:extLst>
              <a:ext uri="{FF2B5EF4-FFF2-40B4-BE49-F238E27FC236}">
                <a16:creationId xmlns:a16="http://schemas.microsoft.com/office/drawing/2014/main" id="{9360C889-59D0-429B-9A8F-CC1475C80275}"/>
              </a:ext>
            </a:extLst>
          </p:cNvPr>
          <p:cNvCxnSpPr>
            <a:cxnSpLocks/>
            <a:stCxn id="66" idx="0"/>
            <a:endCxn id="78" idx="2"/>
          </p:cNvCxnSpPr>
          <p:nvPr/>
        </p:nvCxnSpPr>
        <p:spPr bwMode="auto">
          <a:xfrm flipV="1">
            <a:off x="912449" y="4030622"/>
            <a:ext cx="315057" cy="1695036"/>
          </a:xfrm>
          <a:prstGeom prst="bentConnector5">
            <a:avLst>
              <a:gd name="adj1" fmla="val 72558"/>
              <a:gd name="adj2" fmla="val 40550"/>
              <a:gd name="adj3" fmla="val 27442"/>
            </a:avLst>
          </a:prstGeom>
          <a:ln>
            <a:solidFill>
              <a:schemeClr val="accent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63" name="연결선: 꺾임 162">
            <a:extLst>
              <a:ext uri="{FF2B5EF4-FFF2-40B4-BE49-F238E27FC236}">
                <a16:creationId xmlns:a16="http://schemas.microsoft.com/office/drawing/2014/main" id="{EF63178D-E1DE-4A89-BB1F-8EDF96E43FD1}"/>
              </a:ext>
            </a:extLst>
          </p:cNvPr>
          <p:cNvCxnSpPr>
            <a:cxnSpLocks/>
            <a:stCxn id="78" idx="0"/>
            <a:endCxn id="52" idx="2"/>
          </p:cNvCxnSpPr>
          <p:nvPr/>
        </p:nvCxnSpPr>
        <p:spPr bwMode="auto">
          <a:xfrm rot="5400000" flipH="1" flipV="1">
            <a:off x="1399373" y="3392791"/>
            <a:ext cx="465964" cy="169002"/>
          </a:xfrm>
          <a:prstGeom prst="bentConnector3">
            <a:avLst>
              <a:gd name="adj1" fmla="val 50000"/>
            </a:avLst>
          </a:prstGeom>
          <a:ln>
            <a:solidFill>
              <a:schemeClr val="accent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72" name="연결선: 꺾임 171">
            <a:extLst>
              <a:ext uri="{FF2B5EF4-FFF2-40B4-BE49-F238E27FC236}">
                <a16:creationId xmlns:a16="http://schemas.microsoft.com/office/drawing/2014/main" id="{B543FFE8-2D39-4D01-8AD7-983C662C2113}"/>
              </a:ext>
            </a:extLst>
          </p:cNvPr>
          <p:cNvCxnSpPr>
            <a:cxnSpLocks/>
            <a:stCxn id="111" idx="0"/>
            <a:endCxn id="96" idx="2"/>
          </p:cNvCxnSpPr>
          <p:nvPr/>
        </p:nvCxnSpPr>
        <p:spPr bwMode="auto">
          <a:xfrm rot="5400000" flipH="1" flipV="1">
            <a:off x="6874954" y="2382290"/>
            <a:ext cx="465965" cy="2190006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77" name="연결선: 꺾임 176">
            <a:extLst>
              <a:ext uri="{FF2B5EF4-FFF2-40B4-BE49-F238E27FC236}">
                <a16:creationId xmlns:a16="http://schemas.microsoft.com/office/drawing/2014/main" id="{85D605CF-793C-49B6-B5E4-AB1552A02D03}"/>
              </a:ext>
            </a:extLst>
          </p:cNvPr>
          <p:cNvCxnSpPr>
            <a:cxnSpLocks/>
            <a:stCxn id="96" idx="1"/>
            <a:endCxn id="51" idx="3"/>
          </p:cNvCxnSpPr>
          <p:nvPr/>
        </p:nvCxnSpPr>
        <p:spPr bwMode="auto">
          <a:xfrm rot="10800000">
            <a:off x="5740165" y="1636911"/>
            <a:ext cx="1047719" cy="915578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  <a:prstDash val="solid"/>
            <a:headEnd type="triangle" w="med" len="med"/>
            <a:tailEnd type="triangl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78" name="타원 77">
            <a:extLst>
              <a:ext uri="{FF2B5EF4-FFF2-40B4-BE49-F238E27FC236}">
                <a16:creationId xmlns:a16="http://schemas.microsoft.com/office/drawing/2014/main" id="{A7C685AB-343D-4F67-B4A2-50DA30EC9144}"/>
              </a:ext>
            </a:extLst>
          </p:cNvPr>
          <p:cNvSpPr/>
          <p:nvPr/>
        </p:nvSpPr>
        <p:spPr bwMode="auto">
          <a:xfrm>
            <a:off x="1227506" y="3710274"/>
            <a:ext cx="640695" cy="640695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accent5">
                <a:lumMod val="50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buFontTx/>
              <a:buNone/>
            </a:pPr>
            <a:endParaRPr lang="ko-KR" altLang="en-US" sz="1600" b="1" dirty="0">
              <a:solidFill>
                <a:schemeClr val="tx2">
                  <a:lumMod val="75000"/>
                  <a:lumOff val="25000"/>
                </a:schemeClr>
              </a:solidFill>
              <a:effectLst>
                <a:outerShdw blurRad="50800" dist="12700" dir="2700000" algn="tl">
                  <a:srgbClr val="000000">
                    <a:alpha val="40000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73" name="곱하기 기호 72">
            <a:extLst>
              <a:ext uri="{FF2B5EF4-FFF2-40B4-BE49-F238E27FC236}">
                <a16:creationId xmlns:a16="http://schemas.microsoft.com/office/drawing/2014/main" id="{4CFD38C0-C351-4763-857D-C9EB6960A77C}"/>
              </a:ext>
            </a:extLst>
          </p:cNvPr>
          <p:cNvSpPr/>
          <p:nvPr/>
        </p:nvSpPr>
        <p:spPr bwMode="auto">
          <a:xfrm>
            <a:off x="1329275" y="3803498"/>
            <a:ext cx="437155" cy="487624"/>
          </a:xfrm>
          <a:prstGeom prst="mathMultiply">
            <a:avLst>
              <a:gd name="adj1" fmla="val 14949"/>
            </a:avLst>
          </a:prstGeom>
          <a:solidFill>
            <a:schemeClr val="accent1">
              <a:lumMod val="50000"/>
            </a:schemeClr>
          </a:solidFill>
          <a:ln w="6350" cap="flat" cmpd="sng" algn="ctr">
            <a:solidFill>
              <a:srgbClr val="00A77E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buFontTx/>
              <a:buNone/>
            </a:pPr>
            <a:endParaRPr lang="ko-KR" altLang="en-US" sz="1600" b="1" dirty="0">
              <a:solidFill>
                <a:schemeClr val="tx2">
                  <a:lumMod val="75000"/>
                  <a:lumOff val="25000"/>
                </a:schemeClr>
              </a:solidFill>
              <a:effectLst>
                <a:outerShdw blurRad="50800" dist="12700" dir="2700000" algn="tl">
                  <a:srgbClr val="000000">
                    <a:alpha val="40000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cxnSp>
        <p:nvCxnSpPr>
          <p:cNvPr id="204" name="연결선: 구부러짐 203">
            <a:extLst>
              <a:ext uri="{FF2B5EF4-FFF2-40B4-BE49-F238E27FC236}">
                <a16:creationId xmlns:a16="http://schemas.microsoft.com/office/drawing/2014/main" id="{9605943D-D280-4BB6-AC64-D27171E6DDD9}"/>
              </a:ext>
            </a:extLst>
          </p:cNvPr>
          <p:cNvCxnSpPr>
            <a:cxnSpLocks/>
            <a:stCxn id="47" idx="2"/>
            <a:endCxn id="52" idx="2"/>
          </p:cNvCxnSpPr>
          <p:nvPr/>
        </p:nvCxnSpPr>
        <p:spPr bwMode="auto">
          <a:xfrm rot="5400000" flipH="1">
            <a:off x="4180095" y="781072"/>
            <a:ext cx="2257751" cy="7184229"/>
          </a:xfrm>
          <a:prstGeom prst="curvedConnector3">
            <a:avLst>
              <a:gd name="adj1" fmla="val -18738"/>
            </a:avLst>
          </a:prstGeom>
          <a:ln>
            <a:solidFill>
              <a:schemeClr val="accent1">
                <a:lumMod val="50000"/>
              </a:schemeClr>
            </a:solidFill>
            <a:prstDash val="solid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40" name="그림 39">
            <a:extLst>
              <a:ext uri="{FF2B5EF4-FFF2-40B4-BE49-F238E27FC236}">
                <a16:creationId xmlns:a16="http://schemas.microsoft.com/office/drawing/2014/main" id="{6A8D4955-ADC0-41BB-A8EE-2008FD6FD633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5" t="16609" r="25206" b="10424"/>
          <a:stretch/>
        </p:blipFill>
        <p:spPr>
          <a:xfrm>
            <a:off x="4205236" y="5797030"/>
            <a:ext cx="747763" cy="76664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2" name="그림 1">
            <a:extLst>
              <a:ext uri="{FF2B5EF4-FFF2-40B4-BE49-F238E27FC236}">
                <a16:creationId xmlns:a16="http://schemas.microsoft.com/office/drawing/2014/main" id="{583E638D-EC5D-4C80-AB9C-D511333A26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87"/>
          <a:stretch/>
        </p:blipFill>
        <p:spPr bwMode="auto">
          <a:xfrm>
            <a:off x="5614026" y="5753683"/>
            <a:ext cx="668758" cy="80999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" name="화살표: 왼쪽 60">
            <a:extLst>
              <a:ext uri="{FF2B5EF4-FFF2-40B4-BE49-F238E27FC236}">
                <a16:creationId xmlns:a16="http://schemas.microsoft.com/office/drawing/2014/main" id="{3B7802C9-542F-41A5-B4F0-205A217B6E9B}"/>
              </a:ext>
            </a:extLst>
          </p:cNvPr>
          <p:cNvSpPr/>
          <p:nvPr/>
        </p:nvSpPr>
        <p:spPr bwMode="auto">
          <a:xfrm>
            <a:off x="3322136" y="743159"/>
            <a:ext cx="1542292" cy="584303"/>
          </a:xfrm>
          <a:prstGeom prst="leftArrow">
            <a:avLst/>
          </a:prstGeom>
          <a:solidFill>
            <a:schemeClr val="bg1"/>
          </a:solidFill>
          <a:ln w="19050" cap="flat" cmpd="sng" algn="ctr">
            <a:solidFill>
              <a:srgbClr val="00A77E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buFontTx/>
              <a:buNone/>
            </a:pPr>
            <a:r>
              <a:rPr lang="en-US" altLang="ko-KR" sz="1200" b="1" dirty="0">
                <a:solidFill>
                  <a:schemeClr val="tx2">
                    <a:lumMod val="75000"/>
                    <a:lumOff val="25000"/>
                  </a:schemeClr>
                </a:solidFill>
                <a:effectLst>
                  <a:outerShdw blurRad="50800" dist="12700" dir="2700000" algn="tl">
                    <a:srgbClr val="000000">
                      <a:alpha val="40000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BEFORE</a:t>
            </a:r>
            <a:endParaRPr lang="ko-KR" altLang="en-US" sz="1200" b="1" dirty="0">
              <a:solidFill>
                <a:schemeClr val="tx2">
                  <a:lumMod val="75000"/>
                  <a:lumOff val="25000"/>
                </a:schemeClr>
              </a:solidFill>
              <a:effectLst>
                <a:outerShdw blurRad="50800" dist="12700" dir="2700000" algn="tl">
                  <a:srgbClr val="000000">
                    <a:alpha val="40000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65" name="화살표: 왼쪽 64">
            <a:extLst>
              <a:ext uri="{FF2B5EF4-FFF2-40B4-BE49-F238E27FC236}">
                <a16:creationId xmlns:a16="http://schemas.microsoft.com/office/drawing/2014/main" id="{1485B366-81BB-4AE4-84B5-76801D2DE2DA}"/>
              </a:ext>
            </a:extLst>
          </p:cNvPr>
          <p:cNvSpPr/>
          <p:nvPr/>
        </p:nvSpPr>
        <p:spPr bwMode="auto">
          <a:xfrm flipH="1">
            <a:off x="4899753" y="744395"/>
            <a:ext cx="1542292" cy="584303"/>
          </a:xfrm>
          <a:prstGeom prst="leftArrow">
            <a:avLst/>
          </a:prstGeom>
          <a:solidFill>
            <a:schemeClr val="bg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buFontTx/>
              <a:buNone/>
            </a:pPr>
            <a:r>
              <a:rPr lang="en-US" altLang="ko-KR" sz="1200" b="1" dirty="0">
                <a:solidFill>
                  <a:schemeClr val="tx2">
                    <a:lumMod val="75000"/>
                    <a:lumOff val="25000"/>
                  </a:schemeClr>
                </a:solidFill>
                <a:effectLst>
                  <a:outerShdw blurRad="50800" dist="12700" dir="2700000" algn="tl">
                    <a:srgbClr val="000000">
                      <a:alpha val="40000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AFTER</a:t>
            </a:r>
            <a:endParaRPr lang="ko-KR" altLang="en-US" sz="1200" b="1" dirty="0">
              <a:solidFill>
                <a:schemeClr val="tx2">
                  <a:lumMod val="75000"/>
                  <a:lumOff val="25000"/>
                </a:schemeClr>
              </a:solidFill>
              <a:effectLst>
                <a:outerShdw blurRad="50800" dist="12700" dir="2700000" algn="tl">
                  <a:srgbClr val="000000">
                    <a:alpha val="40000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88453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Box 14"/>
          <p:cNvSpPr txBox="1">
            <a:spLocks noChangeArrowheads="1"/>
          </p:cNvSpPr>
          <p:nvPr/>
        </p:nvSpPr>
        <p:spPr bwMode="auto">
          <a:xfrm>
            <a:off x="128464" y="332656"/>
            <a:ext cx="3154585" cy="276999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342900" indent="-342900">
              <a:buNone/>
            </a:pPr>
            <a:r>
              <a:rPr lang="en-US" altLang="ko-KR" sz="1200" b="1" dirty="0">
                <a:solidFill>
                  <a:srgbClr val="00487E"/>
                </a:solidFill>
                <a:latin typeface="맑은 고딕" pitchFamily="50" charset="-127"/>
                <a:ea typeface="맑은 고딕" pitchFamily="50" charset="-127"/>
              </a:rPr>
              <a:t>7. </a:t>
            </a:r>
            <a:r>
              <a:rPr lang="ko-KR" altLang="en-US" sz="1200" b="1" dirty="0">
                <a:solidFill>
                  <a:srgbClr val="00487E"/>
                </a:solidFill>
                <a:latin typeface="맑은 고딕" pitchFamily="50" charset="-127"/>
                <a:ea typeface="맑은 고딕" pitchFamily="50" charset="-127"/>
              </a:rPr>
              <a:t>발표요약 </a:t>
            </a:r>
            <a:r>
              <a:rPr lang="en-US" altLang="ko-KR" sz="1200" b="1" dirty="0">
                <a:solidFill>
                  <a:schemeClr val="bg1">
                    <a:lumMod val="85000"/>
                  </a:schemeClr>
                </a:solidFill>
                <a:latin typeface="맑은 고딕" pitchFamily="50" charset="-127"/>
                <a:ea typeface="맑은 고딕" pitchFamily="50" charset="-127"/>
              </a:rPr>
              <a:t>BEFORE &amp; AFTER</a:t>
            </a:r>
            <a:endParaRPr lang="ko-KR" altLang="en-US" sz="1200" b="1" dirty="0">
              <a:solidFill>
                <a:schemeClr val="bg1">
                  <a:lumMod val="8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EB442BF0-0686-4957-8DA5-3703C735D20C}"/>
              </a:ext>
            </a:extLst>
          </p:cNvPr>
          <p:cNvSpPr/>
          <p:nvPr/>
        </p:nvSpPr>
        <p:spPr>
          <a:xfrm>
            <a:off x="7210200" y="4837949"/>
            <a:ext cx="2272261" cy="757672"/>
          </a:xfrm>
          <a:prstGeom prst="roundRect">
            <a:avLst>
              <a:gd name="adj" fmla="val 5369"/>
            </a:avLst>
          </a:prstGeom>
          <a:noFill/>
          <a:ln w="12700">
            <a:solidFill>
              <a:srgbClr val="6A6A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0" rIns="36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None/>
            </a:pPr>
            <a:endParaRPr lang="en-US" altLang="ko-KR" sz="2000" b="1" dirty="0">
              <a:solidFill>
                <a:schemeClr val="tx1"/>
              </a:solidFill>
              <a:sym typeface="Wingdings" panose="05000000000000000000" pitchFamily="2" charset="2"/>
            </a:endParaRPr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836A775D-9EE6-4213-A898-7840488D80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124" y="1978170"/>
            <a:ext cx="597190" cy="465495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5E2A1B84-6D9A-4D37-90A7-B925B10736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6559" y="1951903"/>
            <a:ext cx="420381" cy="486648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D93AB988-0B53-4719-A4CB-969C9A5C39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8113" y="4931509"/>
            <a:ext cx="785944" cy="570552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11AD2EE5-0F32-481F-B778-D615AF51C8DB}"/>
              </a:ext>
            </a:extLst>
          </p:cNvPr>
          <p:cNvSpPr/>
          <p:nvPr/>
        </p:nvSpPr>
        <p:spPr>
          <a:xfrm>
            <a:off x="7291131" y="4899372"/>
            <a:ext cx="1092463" cy="290877"/>
          </a:xfrm>
          <a:prstGeom prst="roundRect">
            <a:avLst>
              <a:gd name="adj" fmla="val 5369"/>
            </a:avLst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36000" tIns="0" rIns="36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None/>
            </a:pPr>
            <a:r>
              <a:rPr lang="en-US" altLang="ko-KR" b="1" dirty="0">
                <a:solidFill>
                  <a:schemeClr val="tx2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Transmitters</a:t>
            </a:r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93D0E3DD-1A91-41EE-B939-F17C46FF880D}"/>
              </a:ext>
            </a:extLst>
          </p:cNvPr>
          <p:cNvSpPr/>
          <p:nvPr/>
        </p:nvSpPr>
        <p:spPr>
          <a:xfrm>
            <a:off x="7291130" y="5251023"/>
            <a:ext cx="1092463" cy="290877"/>
          </a:xfrm>
          <a:prstGeom prst="roundRect">
            <a:avLst>
              <a:gd name="adj" fmla="val 5369"/>
            </a:avLst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36000" tIns="0" rIns="36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None/>
            </a:pPr>
            <a:r>
              <a:rPr lang="en-US" altLang="ko-KR" b="1" dirty="0">
                <a:solidFill>
                  <a:schemeClr val="tx2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Test Terminal</a:t>
            </a: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01155B8F-9B8F-46F2-9708-B2F02CA75B95}"/>
              </a:ext>
            </a:extLst>
          </p:cNvPr>
          <p:cNvSpPr/>
          <p:nvPr/>
        </p:nvSpPr>
        <p:spPr bwMode="auto">
          <a:xfrm>
            <a:off x="3940524" y="1397511"/>
            <a:ext cx="1799640" cy="478800"/>
          </a:xfrm>
          <a:prstGeom prst="rect">
            <a:avLst/>
          </a:prstGeom>
          <a:solidFill>
            <a:schemeClr val="bg1"/>
          </a:solidFill>
          <a:ln w="6350">
            <a:solidFill>
              <a:schemeClr val="accent1">
                <a:lumMod val="2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36000" tIns="45720" rIns="3600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>
              <a:buNone/>
            </a:pPr>
            <a:r>
              <a:rPr lang="en-US" altLang="ko-KR" sz="10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OFFICE</a:t>
            </a:r>
            <a:endParaRPr lang="ko-KR" altLang="en-US" sz="1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5882F756-65A8-4CEE-B8DF-8E1137A00FB2}"/>
              </a:ext>
            </a:extLst>
          </p:cNvPr>
          <p:cNvSpPr/>
          <p:nvPr/>
        </p:nvSpPr>
        <p:spPr>
          <a:xfrm>
            <a:off x="301800" y="1860668"/>
            <a:ext cx="2830112" cy="1383642"/>
          </a:xfrm>
          <a:prstGeom prst="roundRect">
            <a:avLst>
              <a:gd name="adj" fmla="val 5369"/>
            </a:avLst>
          </a:prstGeom>
          <a:noFill/>
          <a:ln w="12700">
            <a:solidFill>
              <a:srgbClr val="6A6A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0" rIns="36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None/>
            </a:pPr>
            <a:endParaRPr lang="en-US" altLang="ko-KR" sz="2000" b="1" dirty="0">
              <a:solidFill>
                <a:schemeClr val="tx1"/>
              </a:solidFill>
              <a:sym typeface="Wingdings" panose="05000000000000000000" pitchFamily="2" charset="2"/>
            </a:endParaRPr>
          </a:p>
        </p:txBody>
      </p:sp>
      <p:pic>
        <p:nvPicPr>
          <p:cNvPr id="53" name="그림 52">
            <a:extLst>
              <a:ext uri="{FF2B5EF4-FFF2-40B4-BE49-F238E27FC236}">
                <a16:creationId xmlns:a16="http://schemas.microsoft.com/office/drawing/2014/main" id="{50B88A1A-1E69-4810-A2F3-E3B16549C7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4874" y="2036780"/>
            <a:ext cx="401410" cy="193672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0F1031AE-9061-42DB-934E-37378D0B07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5236" y="1978171"/>
            <a:ext cx="597191" cy="465496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1C733D57-B63F-4BBE-9A54-54697CC90D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95517" y="2036780"/>
            <a:ext cx="383166" cy="211305"/>
          </a:xfrm>
          <a:prstGeom prst="rect">
            <a:avLst/>
          </a:prstGeom>
        </p:spPr>
      </p:pic>
      <p:sp>
        <p:nvSpPr>
          <p:cNvPr id="56" name="직사각형 55">
            <a:extLst>
              <a:ext uri="{FF2B5EF4-FFF2-40B4-BE49-F238E27FC236}">
                <a16:creationId xmlns:a16="http://schemas.microsoft.com/office/drawing/2014/main" id="{31216C8B-9FD7-4EBE-A5F0-60FC2BD1CED6}"/>
              </a:ext>
            </a:extLst>
          </p:cNvPr>
          <p:cNvSpPr/>
          <p:nvPr/>
        </p:nvSpPr>
        <p:spPr bwMode="auto">
          <a:xfrm>
            <a:off x="301800" y="1397511"/>
            <a:ext cx="2830112" cy="360656"/>
          </a:xfrm>
          <a:prstGeom prst="rect">
            <a:avLst/>
          </a:prstGeom>
          <a:solidFill>
            <a:schemeClr val="accent3">
              <a:lumMod val="95000"/>
            </a:schemeClr>
          </a:solidFill>
          <a:ln w="6350">
            <a:solidFill>
              <a:schemeClr val="accent1">
                <a:lumMod val="2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36000" tIns="45720" rIns="3600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>
              <a:buNone/>
            </a:pPr>
            <a:r>
              <a:rPr lang="en-US" altLang="ko-KR" sz="1000" b="1" dirty="0">
                <a:solidFill>
                  <a:schemeClr val="accent5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PC Desk(Report)</a:t>
            </a:r>
            <a:endParaRPr lang="ko-KR" altLang="en-US" sz="1000" b="1" dirty="0">
              <a:solidFill>
                <a:schemeClr val="accent5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10495EE4-5F5D-44AE-AFFD-3D6090FEFCF0}"/>
              </a:ext>
            </a:extLst>
          </p:cNvPr>
          <p:cNvSpPr/>
          <p:nvPr/>
        </p:nvSpPr>
        <p:spPr bwMode="auto">
          <a:xfrm>
            <a:off x="6333280" y="4832050"/>
            <a:ext cx="752400" cy="760847"/>
          </a:xfrm>
          <a:prstGeom prst="rect">
            <a:avLst/>
          </a:prstGeom>
          <a:solidFill>
            <a:schemeClr val="accent3">
              <a:lumMod val="95000"/>
            </a:schemeClr>
          </a:solidFill>
          <a:ln w="6350">
            <a:solidFill>
              <a:schemeClr val="accent1">
                <a:lumMod val="2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36000" tIns="45720" rIns="3600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ctr">
              <a:buNone/>
            </a:pPr>
            <a:r>
              <a:rPr lang="en-US" altLang="ko-KR" sz="1000" b="1" dirty="0">
                <a:solidFill>
                  <a:schemeClr val="accent5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Inverter Panel</a:t>
            </a:r>
            <a:endParaRPr lang="ko-KR" altLang="en-US" sz="1000" b="1" dirty="0">
              <a:solidFill>
                <a:schemeClr val="accent5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467E8E2C-3AD3-4F9B-957C-47C6BC137065}"/>
              </a:ext>
            </a:extLst>
          </p:cNvPr>
          <p:cNvSpPr/>
          <p:nvPr/>
        </p:nvSpPr>
        <p:spPr>
          <a:xfrm>
            <a:off x="6367964" y="5300017"/>
            <a:ext cx="683032" cy="224231"/>
          </a:xfrm>
          <a:prstGeom prst="roundRect">
            <a:avLst>
              <a:gd name="adj" fmla="val 5369"/>
            </a:avLst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36000" tIns="0" rIns="36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None/>
            </a:pPr>
            <a:r>
              <a:rPr lang="en-US" altLang="ko-KR" b="1" dirty="0">
                <a:solidFill>
                  <a:schemeClr val="tx2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Analyzer</a:t>
            </a:r>
          </a:p>
        </p:txBody>
      </p: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28406647-9A39-4EE3-8B45-A79FF811576D}"/>
              </a:ext>
            </a:extLst>
          </p:cNvPr>
          <p:cNvCxnSpPr/>
          <p:nvPr/>
        </p:nvCxnSpPr>
        <p:spPr bwMode="auto">
          <a:xfrm>
            <a:off x="849000" y="5660639"/>
            <a:ext cx="8768995" cy="0"/>
          </a:xfrm>
          <a:prstGeom prst="line">
            <a:avLst/>
          </a:prstGeom>
          <a:noFill/>
          <a:ln w="6350" cap="flat" cmpd="sng" algn="ctr">
            <a:solidFill>
              <a:srgbClr val="6A6A6A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6E347A41-9317-44EA-AC19-235F32C67BA8}"/>
              </a:ext>
            </a:extLst>
          </p:cNvPr>
          <p:cNvSpPr/>
          <p:nvPr/>
        </p:nvSpPr>
        <p:spPr bwMode="auto">
          <a:xfrm>
            <a:off x="301800" y="4767031"/>
            <a:ext cx="547200" cy="893608"/>
          </a:xfrm>
          <a:prstGeom prst="rect">
            <a:avLst/>
          </a:prstGeom>
          <a:noFill/>
          <a:ln w="6350">
            <a:solidFill>
              <a:schemeClr val="accent1">
                <a:lumMod val="2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36000" tIns="45720" rIns="3600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>
              <a:buNone/>
            </a:pPr>
            <a:r>
              <a:rPr lang="en-US" altLang="ko-KR" sz="24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2F</a:t>
            </a:r>
            <a:endParaRPr lang="ko-KR" altLang="en-US" sz="24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7560A352-2071-4410-B260-3549460105CF}"/>
              </a:ext>
            </a:extLst>
          </p:cNvPr>
          <p:cNvSpPr/>
          <p:nvPr/>
        </p:nvSpPr>
        <p:spPr bwMode="auto">
          <a:xfrm>
            <a:off x="301995" y="5660639"/>
            <a:ext cx="547200" cy="893608"/>
          </a:xfrm>
          <a:prstGeom prst="rect">
            <a:avLst/>
          </a:prstGeom>
          <a:noFill/>
          <a:ln w="6350">
            <a:solidFill>
              <a:schemeClr val="accent1">
                <a:lumMod val="2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36000" tIns="45720" rIns="3600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>
              <a:buNone/>
            </a:pPr>
            <a:r>
              <a:rPr lang="en-US" altLang="ko-KR" sz="24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1F</a:t>
            </a:r>
            <a:endParaRPr lang="ko-KR" altLang="en-US" sz="24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D3477D29-F79A-4474-A077-4FBFCE0F7B7E}"/>
              </a:ext>
            </a:extLst>
          </p:cNvPr>
          <p:cNvSpPr/>
          <p:nvPr/>
        </p:nvSpPr>
        <p:spPr bwMode="auto">
          <a:xfrm>
            <a:off x="912449" y="5725658"/>
            <a:ext cx="1382009" cy="799687"/>
          </a:xfrm>
          <a:custGeom>
            <a:avLst/>
            <a:gdLst>
              <a:gd name="connsiteX0" fmla="*/ 0 w 1382009"/>
              <a:gd name="connsiteY0" fmla="*/ 0 h 799687"/>
              <a:gd name="connsiteX1" fmla="*/ 1382009 w 1382009"/>
              <a:gd name="connsiteY1" fmla="*/ 0 h 799687"/>
              <a:gd name="connsiteX2" fmla="*/ 1382009 w 1382009"/>
              <a:gd name="connsiteY2" fmla="*/ 799687 h 799687"/>
              <a:gd name="connsiteX3" fmla="*/ 0 w 1382009"/>
              <a:gd name="connsiteY3" fmla="*/ 799687 h 799687"/>
              <a:gd name="connsiteX4" fmla="*/ 0 w 1382009"/>
              <a:gd name="connsiteY4" fmla="*/ 0 h 799687"/>
              <a:gd name="connsiteX0" fmla="*/ 0 w 1382009"/>
              <a:gd name="connsiteY0" fmla="*/ 0 h 799687"/>
              <a:gd name="connsiteX1" fmla="*/ 993126 w 1382009"/>
              <a:gd name="connsiteY1" fmla="*/ 0 h 799687"/>
              <a:gd name="connsiteX2" fmla="*/ 1382009 w 1382009"/>
              <a:gd name="connsiteY2" fmla="*/ 799687 h 799687"/>
              <a:gd name="connsiteX3" fmla="*/ 0 w 1382009"/>
              <a:gd name="connsiteY3" fmla="*/ 799687 h 799687"/>
              <a:gd name="connsiteX4" fmla="*/ 0 w 1382009"/>
              <a:gd name="connsiteY4" fmla="*/ 0 h 799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82009" h="799687">
                <a:moveTo>
                  <a:pt x="0" y="0"/>
                </a:moveTo>
                <a:lnTo>
                  <a:pt x="993126" y="0"/>
                </a:lnTo>
                <a:lnTo>
                  <a:pt x="1382009" y="799687"/>
                </a:lnTo>
                <a:lnTo>
                  <a:pt x="0" y="79968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>
              <a:lumMod val="95000"/>
            </a:schemeClr>
          </a:solidFill>
          <a:ln w="6350">
            <a:solidFill>
              <a:schemeClr val="accent1">
                <a:lumMod val="2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36000" tIns="45720" rIns="3600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>
              <a:buNone/>
            </a:pPr>
            <a:r>
              <a:rPr lang="en-US" altLang="ko-KR" sz="10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INVERTER</a:t>
            </a:r>
          </a:p>
          <a:p>
            <a:pPr algn="ctr">
              <a:buNone/>
            </a:pPr>
            <a:r>
              <a:rPr lang="en-US" altLang="ko-KR" sz="10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ROOM</a:t>
            </a:r>
            <a:endParaRPr lang="ko-KR" altLang="en-US" sz="1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1ECF95A6-E53C-4549-868A-CB96EC46F415}"/>
              </a:ext>
            </a:extLst>
          </p:cNvPr>
          <p:cNvSpPr/>
          <p:nvPr/>
        </p:nvSpPr>
        <p:spPr bwMode="auto">
          <a:xfrm>
            <a:off x="2321238" y="5725658"/>
            <a:ext cx="1382009" cy="799686"/>
          </a:xfrm>
          <a:custGeom>
            <a:avLst/>
            <a:gdLst>
              <a:gd name="connsiteX0" fmla="*/ 0 w 1382009"/>
              <a:gd name="connsiteY0" fmla="*/ 0 h 799686"/>
              <a:gd name="connsiteX1" fmla="*/ 1382009 w 1382009"/>
              <a:gd name="connsiteY1" fmla="*/ 0 h 799686"/>
              <a:gd name="connsiteX2" fmla="*/ 1382009 w 1382009"/>
              <a:gd name="connsiteY2" fmla="*/ 799686 h 799686"/>
              <a:gd name="connsiteX3" fmla="*/ 0 w 1382009"/>
              <a:gd name="connsiteY3" fmla="*/ 799686 h 799686"/>
              <a:gd name="connsiteX4" fmla="*/ 0 w 1382009"/>
              <a:gd name="connsiteY4" fmla="*/ 0 h 799686"/>
              <a:gd name="connsiteX0" fmla="*/ 593834 w 1382009"/>
              <a:gd name="connsiteY0" fmla="*/ 0 h 799686"/>
              <a:gd name="connsiteX1" fmla="*/ 1382009 w 1382009"/>
              <a:gd name="connsiteY1" fmla="*/ 0 h 799686"/>
              <a:gd name="connsiteX2" fmla="*/ 1382009 w 1382009"/>
              <a:gd name="connsiteY2" fmla="*/ 799686 h 799686"/>
              <a:gd name="connsiteX3" fmla="*/ 0 w 1382009"/>
              <a:gd name="connsiteY3" fmla="*/ 799686 h 799686"/>
              <a:gd name="connsiteX4" fmla="*/ 593834 w 1382009"/>
              <a:gd name="connsiteY4" fmla="*/ 0 h 799686"/>
              <a:gd name="connsiteX0" fmla="*/ 509751 w 1382009"/>
              <a:gd name="connsiteY0" fmla="*/ 0 h 799686"/>
              <a:gd name="connsiteX1" fmla="*/ 1382009 w 1382009"/>
              <a:gd name="connsiteY1" fmla="*/ 0 h 799686"/>
              <a:gd name="connsiteX2" fmla="*/ 1382009 w 1382009"/>
              <a:gd name="connsiteY2" fmla="*/ 799686 h 799686"/>
              <a:gd name="connsiteX3" fmla="*/ 0 w 1382009"/>
              <a:gd name="connsiteY3" fmla="*/ 799686 h 799686"/>
              <a:gd name="connsiteX4" fmla="*/ 509751 w 1382009"/>
              <a:gd name="connsiteY4" fmla="*/ 0 h 799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82009" h="799686">
                <a:moveTo>
                  <a:pt x="509751" y="0"/>
                </a:moveTo>
                <a:lnTo>
                  <a:pt x="1382009" y="0"/>
                </a:lnTo>
                <a:lnTo>
                  <a:pt x="1382009" y="799686"/>
                </a:lnTo>
                <a:lnTo>
                  <a:pt x="0" y="799686"/>
                </a:lnTo>
                <a:lnTo>
                  <a:pt x="509751" y="0"/>
                </a:lnTo>
                <a:close/>
              </a:path>
            </a:pathLst>
          </a:custGeom>
          <a:solidFill>
            <a:schemeClr val="accent3">
              <a:lumMod val="95000"/>
            </a:schemeClr>
          </a:solidFill>
          <a:ln w="6350">
            <a:solidFill>
              <a:schemeClr val="accent1">
                <a:lumMod val="2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36000" tIns="45720" rIns="3600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>
              <a:buNone/>
            </a:pPr>
            <a:r>
              <a:rPr lang="en-US" altLang="ko-KR" sz="10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MCC</a:t>
            </a:r>
          </a:p>
          <a:p>
            <a:pPr algn="ctr">
              <a:buNone/>
            </a:pPr>
            <a:r>
              <a:rPr lang="en-US" altLang="ko-KR" sz="10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ROOM</a:t>
            </a:r>
            <a:endParaRPr lang="ko-KR" altLang="en-US" sz="1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964239A8-88C7-4C14-89FD-038AAB7E343A}"/>
              </a:ext>
            </a:extLst>
          </p:cNvPr>
          <p:cNvCxnSpPr/>
          <p:nvPr/>
        </p:nvCxnSpPr>
        <p:spPr bwMode="auto">
          <a:xfrm>
            <a:off x="757708" y="4767031"/>
            <a:ext cx="8860287" cy="0"/>
          </a:xfrm>
          <a:prstGeom prst="line">
            <a:avLst/>
          </a:prstGeom>
          <a:noFill/>
          <a:ln w="6350" cap="flat" cmpd="sng" algn="ctr">
            <a:solidFill>
              <a:srgbClr val="6A6A6A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E1D69A12-6DA6-46B6-8190-8440539FC7D5}"/>
              </a:ext>
            </a:extLst>
          </p:cNvPr>
          <p:cNvCxnSpPr>
            <a:cxnSpLocks/>
          </p:cNvCxnSpPr>
          <p:nvPr/>
        </p:nvCxnSpPr>
        <p:spPr bwMode="auto">
          <a:xfrm>
            <a:off x="9617995" y="4767031"/>
            <a:ext cx="0" cy="1787215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7CEC56FE-4035-4747-B525-C6934722173A}"/>
              </a:ext>
            </a:extLst>
          </p:cNvPr>
          <p:cNvCxnSpPr/>
          <p:nvPr/>
        </p:nvCxnSpPr>
        <p:spPr bwMode="auto">
          <a:xfrm>
            <a:off x="852301" y="6554246"/>
            <a:ext cx="8765694" cy="0"/>
          </a:xfrm>
          <a:prstGeom prst="line">
            <a:avLst/>
          </a:prstGeom>
          <a:noFill/>
          <a:ln w="6350" cap="flat" cmpd="sng" algn="ctr">
            <a:solidFill>
              <a:srgbClr val="6A6A6A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6" name="그림 15">
            <a:extLst>
              <a:ext uri="{FF2B5EF4-FFF2-40B4-BE49-F238E27FC236}">
                <a16:creationId xmlns:a16="http://schemas.microsoft.com/office/drawing/2014/main" id="{DE8CDF07-AD39-4990-9142-D791225693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08605" y="1629534"/>
            <a:ext cx="401443" cy="222010"/>
          </a:xfrm>
          <a:prstGeom prst="rect">
            <a:avLst/>
          </a:prstGeom>
        </p:spPr>
      </p:pic>
      <p:pic>
        <p:nvPicPr>
          <p:cNvPr id="92" name="그림 91">
            <a:extLst>
              <a:ext uri="{FF2B5EF4-FFF2-40B4-BE49-F238E27FC236}">
                <a16:creationId xmlns:a16="http://schemas.microsoft.com/office/drawing/2014/main" id="{66987E02-74BD-4E35-91B1-9861FC7788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7788" y="2027677"/>
            <a:ext cx="597190" cy="465495"/>
          </a:xfrm>
          <a:prstGeom prst="rect">
            <a:avLst/>
          </a:prstGeom>
        </p:spPr>
      </p:pic>
      <p:pic>
        <p:nvPicPr>
          <p:cNvPr id="95" name="그림 94">
            <a:extLst>
              <a:ext uri="{FF2B5EF4-FFF2-40B4-BE49-F238E27FC236}">
                <a16:creationId xmlns:a16="http://schemas.microsoft.com/office/drawing/2014/main" id="{B74911A4-A542-481F-9E1B-160D8AB786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3812" y="2519053"/>
            <a:ext cx="420381" cy="486648"/>
          </a:xfrm>
          <a:prstGeom prst="rect">
            <a:avLst/>
          </a:prstGeom>
        </p:spPr>
      </p:pic>
      <p:sp>
        <p:nvSpPr>
          <p:cNvPr id="96" name="사각형: 둥근 모서리 95">
            <a:extLst>
              <a:ext uri="{FF2B5EF4-FFF2-40B4-BE49-F238E27FC236}">
                <a16:creationId xmlns:a16="http://schemas.microsoft.com/office/drawing/2014/main" id="{ACA07963-D73E-40F6-BD43-356945B08E80}"/>
              </a:ext>
            </a:extLst>
          </p:cNvPr>
          <p:cNvSpPr/>
          <p:nvPr/>
        </p:nvSpPr>
        <p:spPr>
          <a:xfrm>
            <a:off x="6787883" y="1860668"/>
            <a:ext cx="2830112" cy="1383642"/>
          </a:xfrm>
          <a:prstGeom prst="roundRect">
            <a:avLst>
              <a:gd name="adj" fmla="val 5369"/>
            </a:avLst>
          </a:prstGeom>
          <a:noFill/>
          <a:ln w="12700">
            <a:solidFill>
              <a:srgbClr val="6A6A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0" rIns="36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None/>
            </a:pPr>
            <a:endParaRPr lang="en-US" altLang="ko-KR" sz="2000" b="1" dirty="0">
              <a:solidFill>
                <a:schemeClr val="tx1"/>
              </a:solidFill>
              <a:sym typeface="Wingdings" panose="05000000000000000000" pitchFamily="2" charset="2"/>
            </a:endParaRPr>
          </a:p>
        </p:txBody>
      </p:sp>
      <p:pic>
        <p:nvPicPr>
          <p:cNvPr id="97" name="그림 96">
            <a:extLst>
              <a:ext uri="{FF2B5EF4-FFF2-40B4-BE49-F238E27FC236}">
                <a16:creationId xmlns:a16="http://schemas.microsoft.com/office/drawing/2014/main" id="{CAE21C73-0D77-43B6-87AA-EF5ED3268F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43002" y="2099335"/>
            <a:ext cx="401410" cy="193672"/>
          </a:xfrm>
          <a:prstGeom prst="rect">
            <a:avLst/>
          </a:prstGeom>
        </p:spPr>
      </p:pic>
      <p:pic>
        <p:nvPicPr>
          <p:cNvPr id="99" name="그림 98">
            <a:extLst>
              <a:ext uri="{FF2B5EF4-FFF2-40B4-BE49-F238E27FC236}">
                <a16:creationId xmlns:a16="http://schemas.microsoft.com/office/drawing/2014/main" id="{8396347D-D4A7-497D-81AD-3B15A2A927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5633" y="2540205"/>
            <a:ext cx="597191" cy="465496"/>
          </a:xfrm>
          <a:prstGeom prst="rect">
            <a:avLst/>
          </a:prstGeom>
        </p:spPr>
      </p:pic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F746ED32-180B-4EF0-8040-B4E94813D4D8}"/>
              </a:ext>
            </a:extLst>
          </p:cNvPr>
          <p:cNvSpPr/>
          <p:nvPr/>
        </p:nvSpPr>
        <p:spPr bwMode="auto">
          <a:xfrm>
            <a:off x="6787883" y="1397511"/>
            <a:ext cx="2830112" cy="360656"/>
          </a:xfrm>
          <a:prstGeom prst="rect">
            <a:avLst/>
          </a:prstGeom>
          <a:solidFill>
            <a:schemeClr val="accent3">
              <a:lumMod val="95000"/>
            </a:schemeClr>
          </a:solidFill>
          <a:ln w="6350">
            <a:solidFill>
              <a:schemeClr val="accent1">
                <a:lumMod val="2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36000" tIns="45720" rIns="3600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>
              <a:buNone/>
            </a:pPr>
            <a:r>
              <a:rPr lang="en-US" altLang="ko-KR" sz="10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Server &amp; Client (Report)</a:t>
            </a:r>
            <a:endParaRPr lang="ko-KR" altLang="en-US" sz="1000" b="1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84" name="그림 83">
            <a:extLst>
              <a:ext uri="{FF2B5EF4-FFF2-40B4-BE49-F238E27FC236}">
                <a16:creationId xmlns:a16="http://schemas.microsoft.com/office/drawing/2014/main" id="{9400BA03-16D5-4203-89F8-F3C3934758F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H="1">
            <a:off x="7085680" y="2107766"/>
            <a:ext cx="447015" cy="945117"/>
          </a:xfrm>
          <a:prstGeom prst="rect">
            <a:avLst/>
          </a:prstGeom>
        </p:spPr>
      </p:pic>
      <p:sp>
        <p:nvSpPr>
          <p:cNvPr id="108" name="TextBox 107">
            <a:extLst>
              <a:ext uri="{FF2B5EF4-FFF2-40B4-BE49-F238E27FC236}">
                <a16:creationId xmlns:a16="http://schemas.microsoft.com/office/drawing/2014/main" id="{9F87E9D8-7F63-46AC-8747-297610413D67}"/>
              </a:ext>
            </a:extLst>
          </p:cNvPr>
          <p:cNvSpPr txBox="1"/>
          <p:nvPr/>
        </p:nvSpPr>
        <p:spPr>
          <a:xfrm>
            <a:off x="7633901" y="2370161"/>
            <a:ext cx="717148" cy="34008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 anchorCtr="0">
            <a:noAutofit/>
          </a:bodyPr>
          <a:lstStyle/>
          <a:p>
            <a:pPr algn="ctr">
              <a:lnSpc>
                <a:spcPts val="500"/>
              </a:lnSpc>
              <a:buNone/>
            </a:pPr>
            <a:r>
              <a:rPr lang="ko-KR" altLang="en-US" sz="800" b="1" dirty="0">
                <a:latin typeface="맑은 고딕" pitchFamily="50" charset="-127"/>
                <a:ea typeface="맑은 고딕" pitchFamily="50" charset="-127"/>
              </a:rPr>
              <a:t>시스템 플랫폼</a:t>
            </a:r>
            <a:endParaRPr lang="en-US" altLang="ko-KR" sz="800" b="1" dirty="0">
              <a:latin typeface="맑은 고딕" pitchFamily="50" charset="-127"/>
              <a:ea typeface="맑은 고딕" pitchFamily="50" charset="-127"/>
            </a:endParaRPr>
          </a:p>
          <a:p>
            <a:pPr algn="ctr">
              <a:lnSpc>
                <a:spcPts val="500"/>
              </a:lnSpc>
              <a:buNone/>
            </a:pPr>
            <a:r>
              <a:rPr lang="ko-KR" altLang="en-US" sz="800" b="1" dirty="0" err="1">
                <a:latin typeface="맑은 고딕" pitchFamily="50" charset="-127"/>
                <a:ea typeface="맑은 고딕" pitchFamily="50" charset="-127"/>
              </a:rPr>
              <a:t>서버랙</a:t>
            </a:r>
            <a:endParaRPr lang="ko-KR" altLang="en-US" sz="8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98" name="화살표: 왼쪽 197">
            <a:extLst>
              <a:ext uri="{FF2B5EF4-FFF2-40B4-BE49-F238E27FC236}">
                <a16:creationId xmlns:a16="http://schemas.microsoft.com/office/drawing/2014/main" id="{E4676232-2AEC-4ED0-9FB5-07C49A7F46C9}"/>
              </a:ext>
            </a:extLst>
          </p:cNvPr>
          <p:cNvSpPr/>
          <p:nvPr/>
        </p:nvSpPr>
        <p:spPr bwMode="auto">
          <a:xfrm>
            <a:off x="3322136" y="743159"/>
            <a:ext cx="1542292" cy="584303"/>
          </a:xfrm>
          <a:prstGeom prst="leftArrow">
            <a:avLst/>
          </a:prstGeom>
          <a:solidFill>
            <a:schemeClr val="bg1"/>
          </a:solidFill>
          <a:ln w="19050" cap="flat" cmpd="sng" algn="ctr">
            <a:solidFill>
              <a:srgbClr val="00A77E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buFontTx/>
              <a:buNone/>
            </a:pPr>
            <a:r>
              <a:rPr lang="en-US" altLang="ko-KR" sz="1200" b="1" dirty="0">
                <a:solidFill>
                  <a:schemeClr val="tx2">
                    <a:lumMod val="75000"/>
                    <a:lumOff val="25000"/>
                  </a:schemeClr>
                </a:solidFill>
                <a:effectLst>
                  <a:outerShdw blurRad="50800" dist="12700" dir="2700000" algn="tl">
                    <a:srgbClr val="000000">
                      <a:alpha val="40000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BEFORE</a:t>
            </a:r>
            <a:endParaRPr lang="ko-KR" altLang="en-US" sz="1200" b="1" dirty="0">
              <a:solidFill>
                <a:schemeClr val="tx2">
                  <a:lumMod val="75000"/>
                  <a:lumOff val="25000"/>
                </a:schemeClr>
              </a:solidFill>
              <a:effectLst>
                <a:outerShdw blurRad="50800" dist="12700" dir="2700000" algn="tl">
                  <a:srgbClr val="000000">
                    <a:alpha val="40000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201" name="화살표: 왼쪽 200">
            <a:extLst>
              <a:ext uri="{FF2B5EF4-FFF2-40B4-BE49-F238E27FC236}">
                <a16:creationId xmlns:a16="http://schemas.microsoft.com/office/drawing/2014/main" id="{F6B4DC47-C0A6-4CD9-ADF3-0B8FDBE69BA6}"/>
              </a:ext>
            </a:extLst>
          </p:cNvPr>
          <p:cNvSpPr/>
          <p:nvPr/>
        </p:nvSpPr>
        <p:spPr bwMode="auto">
          <a:xfrm flipH="1">
            <a:off x="4899753" y="744395"/>
            <a:ext cx="1542292" cy="584303"/>
          </a:xfrm>
          <a:prstGeom prst="leftArrow">
            <a:avLst/>
          </a:prstGeom>
          <a:solidFill>
            <a:schemeClr val="bg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buFontTx/>
              <a:buNone/>
            </a:pPr>
            <a:r>
              <a:rPr lang="en-US" altLang="ko-KR" sz="1200" b="1" dirty="0">
                <a:solidFill>
                  <a:schemeClr val="tx2">
                    <a:lumMod val="75000"/>
                    <a:lumOff val="25000"/>
                  </a:schemeClr>
                </a:solidFill>
                <a:effectLst>
                  <a:outerShdw blurRad="50800" dist="12700" dir="2700000" algn="tl">
                    <a:srgbClr val="000000">
                      <a:alpha val="40000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AFTER</a:t>
            </a:r>
            <a:endParaRPr lang="ko-KR" altLang="en-US" sz="1200" b="1" dirty="0">
              <a:solidFill>
                <a:schemeClr val="tx2">
                  <a:lumMod val="75000"/>
                  <a:lumOff val="25000"/>
                </a:schemeClr>
              </a:solidFill>
              <a:effectLst>
                <a:outerShdw blurRad="50800" dist="12700" dir="2700000" algn="tl">
                  <a:srgbClr val="000000">
                    <a:alpha val="40000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6A8D4955-ADC0-41BB-A8EE-2008FD6FD633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5" t="16609" r="25206" b="10424"/>
          <a:stretch/>
        </p:blipFill>
        <p:spPr>
          <a:xfrm>
            <a:off x="4205236" y="5797030"/>
            <a:ext cx="747763" cy="76664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2" name="그림 1">
            <a:extLst>
              <a:ext uri="{FF2B5EF4-FFF2-40B4-BE49-F238E27FC236}">
                <a16:creationId xmlns:a16="http://schemas.microsoft.com/office/drawing/2014/main" id="{583E638D-EC5D-4C80-AB9C-D511333A26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87"/>
          <a:stretch/>
        </p:blipFill>
        <p:spPr bwMode="auto">
          <a:xfrm>
            <a:off x="5614026" y="5753683"/>
            <a:ext cx="668758" cy="80999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" name="화살표: 왼쪽 214">
            <a:extLst>
              <a:ext uri="{FF2B5EF4-FFF2-40B4-BE49-F238E27FC236}">
                <a16:creationId xmlns:a16="http://schemas.microsoft.com/office/drawing/2014/main" id="{EDA7F45B-A1FF-415E-8117-A01C78E0DC19}"/>
              </a:ext>
            </a:extLst>
          </p:cNvPr>
          <p:cNvSpPr/>
          <p:nvPr/>
        </p:nvSpPr>
        <p:spPr bwMode="auto">
          <a:xfrm rot="5400000">
            <a:off x="1147776" y="3694616"/>
            <a:ext cx="1436394" cy="640695"/>
          </a:xfrm>
          <a:prstGeom prst="leftArrow">
            <a:avLst/>
          </a:prstGeom>
          <a:noFill/>
          <a:ln w="12700" cap="flat" cmpd="sng" algn="ctr">
            <a:solidFill>
              <a:srgbClr val="00A77E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buFontTx/>
              <a:buNone/>
            </a:pPr>
            <a:endParaRPr lang="ko-KR" altLang="en-US" sz="1600" b="1" dirty="0">
              <a:solidFill>
                <a:schemeClr val="tx2">
                  <a:lumMod val="75000"/>
                  <a:lumOff val="25000"/>
                </a:schemeClr>
              </a:solidFill>
              <a:effectLst>
                <a:outerShdw blurRad="50800" dist="12700" dir="2700000" algn="tl">
                  <a:srgbClr val="000000">
                    <a:alpha val="40000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grpSp>
        <p:nvGrpSpPr>
          <p:cNvPr id="211" name="그룹 210">
            <a:extLst>
              <a:ext uri="{FF2B5EF4-FFF2-40B4-BE49-F238E27FC236}">
                <a16:creationId xmlns:a16="http://schemas.microsoft.com/office/drawing/2014/main" id="{1C56D97F-138F-41FF-A615-0D9BC8A88DDB}"/>
              </a:ext>
            </a:extLst>
          </p:cNvPr>
          <p:cNvGrpSpPr/>
          <p:nvPr/>
        </p:nvGrpSpPr>
        <p:grpSpPr>
          <a:xfrm>
            <a:off x="1545626" y="3825485"/>
            <a:ext cx="640695" cy="640695"/>
            <a:chOff x="1227506" y="3710274"/>
            <a:chExt cx="640695" cy="640695"/>
          </a:xfrm>
        </p:grpSpPr>
        <p:sp>
          <p:nvSpPr>
            <p:cNvPr id="78" name="타원 77">
              <a:extLst>
                <a:ext uri="{FF2B5EF4-FFF2-40B4-BE49-F238E27FC236}">
                  <a16:creationId xmlns:a16="http://schemas.microsoft.com/office/drawing/2014/main" id="{A7C685AB-343D-4F67-B4A2-50DA30EC9144}"/>
                </a:ext>
              </a:extLst>
            </p:cNvPr>
            <p:cNvSpPr/>
            <p:nvPr/>
          </p:nvSpPr>
          <p:spPr bwMode="auto">
            <a:xfrm>
              <a:off x="1227506" y="3710274"/>
              <a:ext cx="640695" cy="640695"/>
            </a:xfrm>
            <a:prstGeom prst="ellipse">
              <a:avLst/>
            </a:prstGeom>
            <a:solidFill>
              <a:schemeClr val="bg1"/>
            </a:solidFill>
            <a:ln w="12700" cap="flat" cmpd="sng" algn="ctr">
              <a:solidFill>
                <a:schemeClr val="accent5">
                  <a:lumMod val="50000"/>
                </a:schemeClr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ct val="0"/>
                </a:spcBef>
                <a:buFontTx/>
                <a:buNone/>
              </a:pPr>
              <a:endParaRPr lang="ko-KR" altLang="en-US" sz="1600" b="1" dirty="0">
                <a:solidFill>
                  <a:schemeClr val="tx2">
                    <a:lumMod val="75000"/>
                    <a:lumOff val="25000"/>
                  </a:schemeClr>
                </a:solidFill>
                <a:effectLst>
                  <a:outerShdw blurRad="50800" dist="12700" dir="2700000" algn="tl">
                    <a:srgbClr val="000000">
                      <a:alpha val="40000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73" name="곱하기 기호 72">
              <a:extLst>
                <a:ext uri="{FF2B5EF4-FFF2-40B4-BE49-F238E27FC236}">
                  <a16:creationId xmlns:a16="http://schemas.microsoft.com/office/drawing/2014/main" id="{4CFD38C0-C351-4763-857D-C9EB6960A77C}"/>
                </a:ext>
              </a:extLst>
            </p:cNvPr>
            <p:cNvSpPr/>
            <p:nvPr/>
          </p:nvSpPr>
          <p:spPr bwMode="auto">
            <a:xfrm>
              <a:off x="1329275" y="3786809"/>
              <a:ext cx="437155" cy="487624"/>
            </a:xfrm>
            <a:prstGeom prst="mathMultiply">
              <a:avLst>
                <a:gd name="adj1" fmla="val 14949"/>
              </a:avLst>
            </a:prstGeom>
            <a:solidFill>
              <a:schemeClr val="accent1">
                <a:lumMod val="50000"/>
              </a:schemeClr>
            </a:solidFill>
            <a:ln w="6350" cap="flat" cmpd="sng" algn="ctr">
              <a:solidFill>
                <a:srgbClr val="00A77E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ct val="0"/>
                </a:spcBef>
                <a:buFontTx/>
                <a:buNone/>
              </a:pPr>
              <a:endParaRPr lang="ko-KR" altLang="en-US" sz="1600" b="1" dirty="0">
                <a:solidFill>
                  <a:schemeClr val="tx2">
                    <a:lumMod val="75000"/>
                    <a:lumOff val="25000"/>
                  </a:schemeClr>
                </a:solidFill>
                <a:effectLst>
                  <a:outerShdw blurRad="50800" dist="12700" dir="2700000" algn="tl">
                    <a:srgbClr val="000000">
                      <a:alpha val="40000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</p:grpSp>
      <p:sp>
        <p:nvSpPr>
          <p:cNvPr id="221" name="화살표: 왼쪽 220">
            <a:extLst>
              <a:ext uri="{FF2B5EF4-FFF2-40B4-BE49-F238E27FC236}">
                <a16:creationId xmlns:a16="http://schemas.microsoft.com/office/drawing/2014/main" id="{5F3D92A7-F2EE-413A-962B-2F3905F2106E}"/>
              </a:ext>
            </a:extLst>
          </p:cNvPr>
          <p:cNvSpPr/>
          <p:nvPr/>
        </p:nvSpPr>
        <p:spPr bwMode="auto">
          <a:xfrm rot="5400000">
            <a:off x="7485503" y="3694616"/>
            <a:ext cx="1436394" cy="640695"/>
          </a:xfrm>
          <a:prstGeom prst="leftArrow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buFontTx/>
              <a:buNone/>
            </a:pPr>
            <a:endParaRPr lang="ko-KR" altLang="en-US" sz="1600" b="1" dirty="0">
              <a:solidFill>
                <a:schemeClr val="tx2">
                  <a:lumMod val="75000"/>
                  <a:lumOff val="25000"/>
                </a:schemeClr>
              </a:solidFill>
              <a:effectLst>
                <a:outerShdw blurRad="50800" dist="12700" dir="2700000" algn="tl">
                  <a:srgbClr val="000000">
                    <a:alpha val="40000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grpSp>
        <p:nvGrpSpPr>
          <p:cNvPr id="213" name="그룹 212">
            <a:extLst>
              <a:ext uri="{FF2B5EF4-FFF2-40B4-BE49-F238E27FC236}">
                <a16:creationId xmlns:a16="http://schemas.microsoft.com/office/drawing/2014/main" id="{0D2C32F6-1F44-42B7-BC8F-B3AC1B81BC2E}"/>
              </a:ext>
            </a:extLst>
          </p:cNvPr>
          <p:cNvGrpSpPr/>
          <p:nvPr/>
        </p:nvGrpSpPr>
        <p:grpSpPr>
          <a:xfrm>
            <a:off x="7867418" y="3823771"/>
            <a:ext cx="640695" cy="640695"/>
            <a:chOff x="5692585" y="3710275"/>
            <a:chExt cx="640695" cy="640695"/>
          </a:xfrm>
        </p:grpSpPr>
        <p:sp>
          <p:nvSpPr>
            <p:cNvPr id="111" name="타원 110">
              <a:extLst>
                <a:ext uri="{FF2B5EF4-FFF2-40B4-BE49-F238E27FC236}">
                  <a16:creationId xmlns:a16="http://schemas.microsoft.com/office/drawing/2014/main" id="{B1A552EE-FDA1-466C-B2EF-D8BB147B6A20}"/>
                </a:ext>
              </a:extLst>
            </p:cNvPr>
            <p:cNvSpPr/>
            <p:nvPr/>
          </p:nvSpPr>
          <p:spPr bwMode="auto">
            <a:xfrm>
              <a:off x="5692585" y="3710275"/>
              <a:ext cx="640695" cy="640695"/>
            </a:xfrm>
            <a:prstGeom prst="ellipse">
              <a:avLst/>
            </a:prstGeom>
            <a:solidFill>
              <a:schemeClr val="bg1"/>
            </a:solidFill>
            <a:ln w="127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ct val="0"/>
                </a:spcBef>
                <a:buFontTx/>
                <a:buNone/>
              </a:pPr>
              <a:endParaRPr lang="ko-KR" altLang="en-US" sz="1600" b="1" dirty="0">
                <a:solidFill>
                  <a:schemeClr val="tx2">
                    <a:lumMod val="75000"/>
                    <a:lumOff val="25000"/>
                  </a:schemeClr>
                </a:solidFill>
                <a:effectLst>
                  <a:outerShdw blurRad="50800" dist="12700" dir="2700000" algn="tl">
                    <a:srgbClr val="000000">
                      <a:alpha val="40000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139" name="타원 138">
              <a:extLst>
                <a:ext uri="{FF2B5EF4-FFF2-40B4-BE49-F238E27FC236}">
                  <a16:creationId xmlns:a16="http://schemas.microsoft.com/office/drawing/2014/main" id="{263D2A50-D465-42B3-B89D-EEDC2CCCA9A5}"/>
                </a:ext>
              </a:extLst>
            </p:cNvPr>
            <p:cNvSpPr/>
            <p:nvPr/>
          </p:nvSpPr>
          <p:spPr bwMode="auto">
            <a:xfrm>
              <a:off x="5861995" y="3882527"/>
              <a:ext cx="296190" cy="296190"/>
            </a:xfrm>
            <a:prstGeom prst="ellipse">
              <a:avLst/>
            </a:prstGeom>
            <a:noFill/>
            <a:ln w="571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ct val="0"/>
                </a:spcBef>
                <a:buFontTx/>
                <a:buNone/>
              </a:pPr>
              <a:endParaRPr lang="ko-KR" altLang="en-US" sz="1600" b="1" dirty="0">
                <a:solidFill>
                  <a:schemeClr val="tx2">
                    <a:lumMod val="75000"/>
                    <a:lumOff val="25000"/>
                  </a:schemeClr>
                </a:solidFill>
                <a:effectLst>
                  <a:outerShdw blurRad="50800" dist="12700" dir="2700000" algn="tl">
                    <a:srgbClr val="000000">
                      <a:alpha val="40000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</p:grpSp>
      <p:sp>
        <p:nvSpPr>
          <p:cNvPr id="225" name="직사각형 224">
            <a:extLst>
              <a:ext uri="{FF2B5EF4-FFF2-40B4-BE49-F238E27FC236}">
                <a16:creationId xmlns:a16="http://schemas.microsoft.com/office/drawing/2014/main" id="{83435C00-989F-48AD-B1C6-86CEB307DA8B}"/>
              </a:ext>
            </a:extLst>
          </p:cNvPr>
          <p:cNvSpPr/>
          <p:nvPr/>
        </p:nvSpPr>
        <p:spPr>
          <a:xfrm>
            <a:off x="3314005" y="4981640"/>
            <a:ext cx="1088366" cy="461665"/>
          </a:xfrm>
          <a:prstGeom prst="rect">
            <a:avLst/>
          </a:prstGeom>
        </p:spPr>
        <p:txBody>
          <a:bodyPr wrap="none" lIns="72000">
            <a:spAutoFit/>
          </a:bodyPr>
          <a:lstStyle/>
          <a:p>
            <a:pPr>
              <a:spcBef>
                <a:spcPts val="300"/>
              </a:spcBef>
              <a:buNone/>
            </a:pPr>
            <a:r>
              <a:rPr lang="ko-KR" altLang="en-US" sz="2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공장동</a:t>
            </a:r>
            <a:endParaRPr lang="en-US" altLang="ko-KR" sz="24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6" name="화살표: 위로 굽음 225">
            <a:extLst>
              <a:ext uri="{FF2B5EF4-FFF2-40B4-BE49-F238E27FC236}">
                <a16:creationId xmlns:a16="http://schemas.microsoft.com/office/drawing/2014/main" id="{3379A27F-86E4-4AB9-8377-251FD65487D8}"/>
              </a:ext>
            </a:extLst>
          </p:cNvPr>
          <p:cNvSpPr/>
          <p:nvPr/>
        </p:nvSpPr>
        <p:spPr bwMode="auto">
          <a:xfrm flipH="1">
            <a:off x="5311453" y="1935655"/>
            <a:ext cx="1398027" cy="967610"/>
          </a:xfrm>
          <a:prstGeom prst="bentUpArrow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buNone/>
            </a:pPr>
            <a:endParaRPr lang="ko-KR" altLang="en-US" sz="1600" b="1" dirty="0">
              <a:solidFill>
                <a:schemeClr val="tx2">
                  <a:lumMod val="75000"/>
                  <a:lumOff val="25000"/>
                </a:schemeClr>
              </a:solidFill>
              <a:effectLst>
                <a:outerShdw blurRad="50800" dist="12700" dir="2700000" algn="tl">
                  <a:srgbClr val="000000">
                    <a:alpha val="40000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227" name="화살표: 위로 굽음 226">
            <a:extLst>
              <a:ext uri="{FF2B5EF4-FFF2-40B4-BE49-F238E27FC236}">
                <a16:creationId xmlns:a16="http://schemas.microsoft.com/office/drawing/2014/main" id="{17F3EF2F-CB1B-4E0C-AD10-340770A858CC}"/>
              </a:ext>
            </a:extLst>
          </p:cNvPr>
          <p:cNvSpPr/>
          <p:nvPr/>
        </p:nvSpPr>
        <p:spPr bwMode="auto">
          <a:xfrm>
            <a:off x="3177415" y="1935655"/>
            <a:ext cx="1398027" cy="967610"/>
          </a:xfrm>
          <a:prstGeom prst="bentUpArrow">
            <a:avLst/>
          </a:prstGeom>
          <a:noFill/>
          <a:ln w="12700" cap="flat" cmpd="sng" algn="ctr">
            <a:solidFill>
              <a:srgbClr val="00A77E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buNone/>
            </a:pPr>
            <a:endParaRPr lang="ko-KR" altLang="en-US" sz="1600" b="1" dirty="0">
              <a:solidFill>
                <a:schemeClr val="tx2">
                  <a:lumMod val="75000"/>
                  <a:lumOff val="25000"/>
                </a:schemeClr>
              </a:solidFill>
              <a:effectLst>
                <a:outerShdw blurRad="50800" dist="12700" dir="2700000" algn="tl">
                  <a:srgbClr val="000000">
                    <a:alpha val="40000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grpSp>
        <p:nvGrpSpPr>
          <p:cNvPr id="217" name="그룹 216">
            <a:extLst>
              <a:ext uri="{FF2B5EF4-FFF2-40B4-BE49-F238E27FC236}">
                <a16:creationId xmlns:a16="http://schemas.microsoft.com/office/drawing/2014/main" id="{7E77DC32-EF52-47E7-916A-C5CED4F019AF}"/>
              </a:ext>
            </a:extLst>
          </p:cNvPr>
          <p:cNvGrpSpPr/>
          <p:nvPr/>
        </p:nvGrpSpPr>
        <p:grpSpPr>
          <a:xfrm>
            <a:off x="3533866" y="2449569"/>
            <a:ext cx="640695" cy="640695"/>
            <a:chOff x="1227506" y="3710274"/>
            <a:chExt cx="640695" cy="640695"/>
          </a:xfrm>
        </p:grpSpPr>
        <p:sp>
          <p:nvSpPr>
            <p:cNvPr id="218" name="타원 217">
              <a:extLst>
                <a:ext uri="{FF2B5EF4-FFF2-40B4-BE49-F238E27FC236}">
                  <a16:creationId xmlns:a16="http://schemas.microsoft.com/office/drawing/2014/main" id="{7FC12C1B-8E42-4CD9-9919-A09DB1CAFC4F}"/>
                </a:ext>
              </a:extLst>
            </p:cNvPr>
            <p:cNvSpPr/>
            <p:nvPr/>
          </p:nvSpPr>
          <p:spPr bwMode="auto">
            <a:xfrm>
              <a:off x="1227506" y="3710274"/>
              <a:ext cx="640695" cy="640695"/>
            </a:xfrm>
            <a:prstGeom prst="ellipse">
              <a:avLst/>
            </a:prstGeom>
            <a:solidFill>
              <a:schemeClr val="bg1"/>
            </a:solidFill>
            <a:ln w="12700" cap="flat" cmpd="sng" algn="ctr">
              <a:solidFill>
                <a:schemeClr val="accent5">
                  <a:lumMod val="50000"/>
                </a:schemeClr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ct val="0"/>
                </a:spcBef>
                <a:buFontTx/>
                <a:buNone/>
              </a:pPr>
              <a:endParaRPr lang="ko-KR" altLang="en-US" sz="1600" b="1" dirty="0">
                <a:solidFill>
                  <a:schemeClr val="tx2">
                    <a:lumMod val="75000"/>
                    <a:lumOff val="25000"/>
                  </a:schemeClr>
                </a:solidFill>
                <a:effectLst>
                  <a:outerShdw blurRad="50800" dist="12700" dir="2700000" algn="tl">
                    <a:srgbClr val="000000">
                      <a:alpha val="40000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219" name="곱하기 기호 218">
              <a:extLst>
                <a:ext uri="{FF2B5EF4-FFF2-40B4-BE49-F238E27FC236}">
                  <a16:creationId xmlns:a16="http://schemas.microsoft.com/office/drawing/2014/main" id="{DCBBC660-19ED-4BD8-8AE1-288AF45EDAF4}"/>
                </a:ext>
              </a:extLst>
            </p:cNvPr>
            <p:cNvSpPr/>
            <p:nvPr/>
          </p:nvSpPr>
          <p:spPr bwMode="auto">
            <a:xfrm>
              <a:off x="1329275" y="3786809"/>
              <a:ext cx="437155" cy="487624"/>
            </a:xfrm>
            <a:prstGeom prst="mathMultiply">
              <a:avLst>
                <a:gd name="adj1" fmla="val 14949"/>
              </a:avLst>
            </a:prstGeom>
            <a:solidFill>
              <a:schemeClr val="accent1">
                <a:lumMod val="50000"/>
              </a:schemeClr>
            </a:solidFill>
            <a:ln w="6350" cap="flat" cmpd="sng" algn="ctr">
              <a:solidFill>
                <a:srgbClr val="00A77E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ct val="0"/>
                </a:spcBef>
                <a:buFontTx/>
                <a:buNone/>
              </a:pPr>
              <a:endParaRPr lang="ko-KR" altLang="en-US" sz="1600" b="1" dirty="0">
                <a:solidFill>
                  <a:schemeClr val="tx2">
                    <a:lumMod val="75000"/>
                    <a:lumOff val="25000"/>
                  </a:schemeClr>
                </a:solidFill>
                <a:effectLst>
                  <a:outerShdw blurRad="50800" dist="12700" dir="2700000" algn="tl">
                    <a:srgbClr val="000000">
                      <a:alpha val="40000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</p:grpSp>
      <p:grpSp>
        <p:nvGrpSpPr>
          <p:cNvPr id="222" name="그룹 221">
            <a:extLst>
              <a:ext uri="{FF2B5EF4-FFF2-40B4-BE49-F238E27FC236}">
                <a16:creationId xmlns:a16="http://schemas.microsoft.com/office/drawing/2014/main" id="{843F2203-3FE3-49EE-BA9D-4AC76EB67690}"/>
              </a:ext>
            </a:extLst>
          </p:cNvPr>
          <p:cNvGrpSpPr/>
          <p:nvPr/>
        </p:nvGrpSpPr>
        <p:grpSpPr>
          <a:xfrm>
            <a:off x="5740164" y="2449569"/>
            <a:ext cx="640695" cy="640695"/>
            <a:chOff x="5692585" y="3710275"/>
            <a:chExt cx="640695" cy="640695"/>
          </a:xfrm>
        </p:grpSpPr>
        <p:sp>
          <p:nvSpPr>
            <p:cNvPr id="223" name="타원 222">
              <a:extLst>
                <a:ext uri="{FF2B5EF4-FFF2-40B4-BE49-F238E27FC236}">
                  <a16:creationId xmlns:a16="http://schemas.microsoft.com/office/drawing/2014/main" id="{A6C142B8-E83C-4D37-8AD3-318A9D59A633}"/>
                </a:ext>
              </a:extLst>
            </p:cNvPr>
            <p:cNvSpPr/>
            <p:nvPr/>
          </p:nvSpPr>
          <p:spPr bwMode="auto">
            <a:xfrm>
              <a:off x="5692585" y="3710275"/>
              <a:ext cx="640695" cy="640695"/>
            </a:xfrm>
            <a:prstGeom prst="ellipse">
              <a:avLst/>
            </a:prstGeom>
            <a:solidFill>
              <a:schemeClr val="bg1"/>
            </a:solidFill>
            <a:ln w="127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ct val="0"/>
                </a:spcBef>
                <a:buFontTx/>
                <a:buNone/>
              </a:pPr>
              <a:endParaRPr lang="ko-KR" altLang="en-US" sz="1600" b="1" dirty="0">
                <a:solidFill>
                  <a:schemeClr val="tx2">
                    <a:lumMod val="75000"/>
                    <a:lumOff val="25000"/>
                  </a:schemeClr>
                </a:solidFill>
                <a:effectLst>
                  <a:outerShdw blurRad="50800" dist="12700" dir="2700000" algn="tl">
                    <a:srgbClr val="000000">
                      <a:alpha val="40000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224" name="타원 223">
              <a:extLst>
                <a:ext uri="{FF2B5EF4-FFF2-40B4-BE49-F238E27FC236}">
                  <a16:creationId xmlns:a16="http://schemas.microsoft.com/office/drawing/2014/main" id="{E2E0BE80-750B-4D93-AE29-E7CB96702C46}"/>
                </a:ext>
              </a:extLst>
            </p:cNvPr>
            <p:cNvSpPr/>
            <p:nvPr/>
          </p:nvSpPr>
          <p:spPr bwMode="auto">
            <a:xfrm>
              <a:off x="5861995" y="3882527"/>
              <a:ext cx="296190" cy="296190"/>
            </a:xfrm>
            <a:prstGeom prst="ellipse">
              <a:avLst/>
            </a:prstGeom>
            <a:noFill/>
            <a:ln w="571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ct val="0"/>
                </a:spcBef>
                <a:buFontTx/>
                <a:buNone/>
              </a:pPr>
              <a:endParaRPr lang="ko-KR" altLang="en-US" sz="1600" b="1" dirty="0">
                <a:solidFill>
                  <a:schemeClr val="tx2">
                    <a:lumMod val="75000"/>
                    <a:lumOff val="25000"/>
                  </a:schemeClr>
                </a:solidFill>
                <a:effectLst>
                  <a:outerShdw blurRad="50800" dist="12700" dir="2700000" algn="tl">
                    <a:srgbClr val="000000">
                      <a:alpha val="40000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34947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Box 14"/>
          <p:cNvSpPr txBox="1">
            <a:spLocks noChangeArrowheads="1"/>
          </p:cNvSpPr>
          <p:nvPr/>
        </p:nvSpPr>
        <p:spPr bwMode="auto">
          <a:xfrm>
            <a:off x="128464" y="332656"/>
            <a:ext cx="3154585" cy="276999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342900" indent="-342900">
              <a:buNone/>
            </a:pPr>
            <a:r>
              <a:rPr lang="en-US" altLang="ko-KR" sz="1200" b="1" dirty="0">
                <a:solidFill>
                  <a:srgbClr val="00487E"/>
                </a:solidFill>
                <a:latin typeface="맑은 고딕" pitchFamily="50" charset="-127"/>
                <a:ea typeface="맑은 고딕" pitchFamily="50" charset="-127"/>
              </a:rPr>
              <a:t>7. </a:t>
            </a:r>
            <a:r>
              <a:rPr lang="ko-KR" altLang="en-US" sz="1200" b="1" dirty="0">
                <a:solidFill>
                  <a:srgbClr val="00487E"/>
                </a:solidFill>
                <a:latin typeface="맑은 고딕" pitchFamily="50" charset="-127"/>
                <a:ea typeface="맑은 고딕" pitchFamily="50" charset="-127"/>
              </a:rPr>
              <a:t>발표요약 </a:t>
            </a:r>
            <a:r>
              <a:rPr lang="en-US" altLang="ko-KR" sz="1200" b="1" dirty="0">
                <a:solidFill>
                  <a:schemeClr val="bg1">
                    <a:lumMod val="85000"/>
                  </a:schemeClr>
                </a:solidFill>
                <a:latin typeface="맑은 고딕" pitchFamily="50" charset="-127"/>
                <a:ea typeface="맑은 고딕" pitchFamily="50" charset="-127"/>
              </a:rPr>
              <a:t>Cost Impact</a:t>
            </a:r>
            <a:endParaRPr lang="ko-KR" altLang="en-US" sz="1200" b="1" dirty="0">
              <a:solidFill>
                <a:schemeClr val="bg1">
                  <a:lumMod val="8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모서리가 둥근 직사각형 4"/>
          <p:cNvSpPr/>
          <p:nvPr/>
        </p:nvSpPr>
        <p:spPr bwMode="auto">
          <a:xfrm>
            <a:off x="388014" y="1171800"/>
            <a:ext cx="2160240" cy="1368000"/>
          </a:xfrm>
          <a:prstGeom prst="roundRect">
            <a:avLst>
              <a:gd name="adj" fmla="val 6650"/>
            </a:avLst>
          </a:prstGeom>
          <a:solidFill>
            <a:schemeClr val="bg1"/>
          </a:solidFill>
          <a:ln w="38100" cap="flat" cmpd="sng" algn="ctr">
            <a:solidFill>
              <a:srgbClr val="193B8A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45720" rIns="3600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R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ko-KR" altLang="en-US" sz="1400" b="1" dirty="0">
                <a:solidFill>
                  <a:srgbClr val="193B8A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업그레이드 </a:t>
            </a:r>
            <a:r>
              <a:rPr kumimoji="1" lang="ko-KR" altLang="en-US" sz="1400" b="1" i="0" u="none" strike="noStrike" cap="none" normalizeH="0" baseline="0" dirty="0">
                <a:ln>
                  <a:noFill/>
                </a:ln>
                <a:solidFill>
                  <a:srgbClr val="193B8A"/>
                </a:solidFill>
                <a:effectLst/>
                <a:latin typeface="Arial" pitchFamily="34" charset="0"/>
                <a:ea typeface="맑은 고딕" pitchFamily="50" charset="-127"/>
                <a:cs typeface="Arial" pitchFamily="34" charset="0"/>
              </a:rPr>
              <a:t>기간</a:t>
            </a:r>
            <a:endParaRPr lang="en-US" altLang="ko-KR" sz="2000" b="1" dirty="0">
              <a:solidFill>
                <a:srgbClr val="193B8A"/>
              </a:solidFill>
              <a:latin typeface="Arial" pitchFamily="34" charset="0"/>
              <a:ea typeface="맑은 고딕" pitchFamily="50" charset="-127"/>
              <a:cs typeface="Arial" pitchFamily="34" charset="0"/>
            </a:endParaRPr>
          </a:p>
          <a:p>
            <a:pPr marR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US" altLang="ko-KR" sz="3200" dirty="0">
                <a:solidFill>
                  <a:srgbClr val="193B8A"/>
                </a:solidFill>
                <a:latin typeface="맑은 고딕" pitchFamily="50" charset="-127"/>
                <a:ea typeface="맑은 고딕" pitchFamily="50" charset="-127"/>
              </a:rPr>
              <a:t>7</a:t>
            </a:r>
            <a:r>
              <a:rPr lang="en-US" altLang="ko-KR" sz="2000" dirty="0">
                <a:solidFill>
                  <a:srgbClr val="193B8A"/>
                </a:solidFill>
                <a:latin typeface="맑은 고딕" pitchFamily="50" charset="-127"/>
                <a:ea typeface="맑은 고딕" pitchFamily="50" charset="-127"/>
              </a:rPr>
              <a:t> </a:t>
            </a:r>
          </a:p>
          <a:p>
            <a:pPr marR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1" lang="en-US" altLang="ko-KR" b="0" i="0" u="none" strike="noStrike" cap="none" normalizeH="0" baseline="0" dirty="0">
                <a:ln>
                  <a:noFill/>
                </a:ln>
                <a:solidFill>
                  <a:srgbClr val="193B8A"/>
                </a:solidFill>
                <a:effectLst/>
                <a:latin typeface="맑은 고딕" pitchFamily="50" charset="-127"/>
                <a:ea typeface="맑은 고딕" pitchFamily="50" charset="-127"/>
              </a:rPr>
              <a:t>(</a:t>
            </a:r>
            <a:r>
              <a:rPr kumimoji="1" lang="ko-KR" altLang="en-US" b="0" i="0" u="none" strike="noStrike" cap="none" normalizeH="0" baseline="0" dirty="0">
                <a:ln>
                  <a:noFill/>
                </a:ln>
                <a:solidFill>
                  <a:srgbClr val="193B8A"/>
                </a:solidFill>
                <a:effectLst/>
                <a:latin typeface="맑은 고딕" pitchFamily="50" charset="-127"/>
                <a:ea typeface="맑은 고딕" pitchFamily="50" charset="-127"/>
              </a:rPr>
              <a:t>개월</a:t>
            </a:r>
            <a:r>
              <a:rPr kumimoji="1" lang="en-US" altLang="ko-KR" b="0" i="0" u="none" strike="noStrike" cap="none" normalizeH="0" baseline="0" dirty="0">
                <a:ln>
                  <a:noFill/>
                </a:ln>
                <a:solidFill>
                  <a:srgbClr val="193B8A"/>
                </a:solidFill>
                <a:effectLst/>
                <a:latin typeface="맑은 고딕" pitchFamily="50" charset="-127"/>
                <a:ea typeface="맑은 고딕" pitchFamily="50" charset="-127"/>
              </a:rPr>
              <a:t>)</a:t>
            </a:r>
            <a:endParaRPr kumimoji="1" lang="ko-KR" altLang="en-US" b="0" i="0" u="none" strike="noStrike" cap="none" normalizeH="0" baseline="0" dirty="0">
              <a:ln>
                <a:noFill/>
              </a:ln>
              <a:solidFill>
                <a:srgbClr val="193B8A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모서리가 둥근 직사각형 6"/>
          <p:cNvSpPr/>
          <p:nvPr/>
        </p:nvSpPr>
        <p:spPr bwMode="auto">
          <a:xfrm>
            <a:off x="388014" y="3742137"/>
            <a:ext cx="2160240" cy="1152128"/>
          </a:xfrm>
          <a:prstGeom prst="roundRect">
            <a:avLst>
              <a:gd name="adj" fmla="val 8191"/>
            </a:avLst>
          </a:prstGeom>
          <a:noFill/>
          <a:ln w="38100" cap="flat" cmpd="sng" algn="ctr">
            <a:solidFill>
              <a:srgbClr val="8250BC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36000" tIns="45720" rIns="3600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R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1" lang="ko-KR" altLang="en-US" sz="1400" b="1" i="0" u="none" strike="noStrike" cap="none" normalizeH="0" baseline="0" dirty="0">
                <a:ln>
                  <a:noFill/>
                </a:ln>
                <a:solidFill>
                  <a:srgbClr val="8250BC"/>
                </a:solidFill>
                <a:effectLst/>
                <a:latin typeface="Arial" pitchFamily="34" charset="0"/>
                <a:ea typeface="맑은 고딕" pitchFamily="50" charset="-127"/>
                <a:cs typeface="Arial" pitchFamily="34" charset="0"/>
              </a:rPr>
              <a:t>하드웨어비용</a:t>
            </a:r>
            <a:endParaRPr kumimoji="1" lang="en-US" altLang="ko-KR" sz="1400" b="1" i="0" u="none" strike="noStrike" cap="none" normalizeH="0" baseline="0" dirty="0">
              <a:ln>
                <a:noFill/>
              </a:ln>
              <a:solidFill>
                <a:srgbClr val="8250BC"/>
              </a:solidFill>
              <a:effectLst/>
              <a:latin typeface="Arial" pitchFamily="34" charset="0"/>
              <a:ea typeface="맑은 고딕" pitchFamily="50" charset="-127"/>
              <a:cs typeface="Arial" pitchFamily="34" charset="0"/>
            </a:endParaRPr>
          </a:p>
          <a:p>
            <a:pPr marR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US" altLang="ko-KR" sz="2000" dirty="0">
                <a:solidFill>
                  <a:srgbClr val="8250BC"/>
                </a:solidFill>
                <a:latin typeface="맑은 고딕" pitchFamily="50" charset="-127"/>
                <a:ea typeface="맑은 고딕" pitchFamily="50" charset="-127"/>
              </a:rPr>
              <a:t>200,000,000</a:t>
            </a:r>
          </a:p>
          <a:p>
            <a:pPr marR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1" lang="en-US" altLang="ko-KR" b="0" i="0" u="none" strike="noStrike" cap="none" normalizeH="0" baseline="0" dirty="0">
                <a:ln>
                  <a:noFill/>
                </a:ln>
                <a:solidFill>
                  <a:srgbClr val="8250BC"/>
                </a:solidFill>
                <a:effectLst/>
                <a:latin typeface="맑은 고딕" pitchFamily="50" charset="-127"/>
                <a:ea typeface="맑은 고딕" pitchFamily="50" charset="-127"/>
              </a:rPr>
              <a:t>(</a:t>
            </a:r>
            <a:r>
              <a:rPr kumimoji="1" lang="ko-KR" altLang="en-US" b="0" i="0" u="none" strike="noStrike" cap="none" normalizeH="0" baseline="0" dirty="0">
                <a:ln>
                  <a:noFill/>
                </a:ln>
                <a:solidFill>
                  <a:srgbClr val="8250BC"/>
                </a:solidFill>
                <a:effectLst/>
                <a:latin typeface="맑은 고딕" pitchFamily="50" charset="-127"/>
                <a:ea typeface="맑은 고딕" pitchFamily="50" charset="-127"/>
              </a:rPr>
              <a:t>원</a:t>
            </a:r>
            <a:r>
              <a:rPr kumimoji="1" lang="en-US" altLang="ko-KR" b="0" i="0" u="none" strike="noStrike" cap="none" normalizeH="0" baseline="0" dirty="0">
                <a:ln>
                  <a:noFill/>
                </a:ln>
                <a:solidFill>
                  <a:srgbClr val="8250BC"/>
                </a:solidFill>
                <a:effectLst/>
                <a:latin typeface="맑은 고딕" pitchFamily="50" charset="-127"/>
                <a:ea typeface="맑은 고딕" pitchFamily="50" charset="-127"/>
              </a:rPr>
              <a:t>)</a:t>
            </a:r>
            <a:endParaRPr kumimoji="1" lang="ko-KR" altLang="en-US" b="0" i="0" u="none" strike="noStrike" cap="none" normalizeH="0" baseline="0" dirty="0">
              <a:ln>
                <a:noFill/>
              </a:ln>
              <a:solidFill>
                <a:srgbClr val="8250BC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모서리가 둥근 직사각형 7"/>
          <p:cNvSpPr/>
          <p:nvPr/>
        </p:nvSpPr>
        <p:spPr bwMode="auto">
          <a:xfrm>
            <a:off x="2782188" y="3742137"/>
            <a:ext cx="2160240" cy="1152128"/>
          </a:xfrm>
          <a:prstGeom prst="roundRect">
            <a:avLst>
              <a:gd name="adj" fmla="val 8191"/>
            </a:avLst>
          </a:prstGeom>
          <a:noFill/>
          <a:ln w="38100" cap="flat" cmpd="sng" algn="ctr">
            <a:solidFill>
              <a:srgbClr val="8250BC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36000" tIns="45720" rIns="3600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R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1" lang="ko-KR" altLang="en-US" sz="1400" b="1" i="0" u="none" strike="noStrike" cap="none" normalizeH="0" baseline="0" dirty="0">
                <a:ln>
                  <a:noFill/>
                </a:ln>
                <a:solidFill>
                  <a:srgbClr val="8250BC"/>
                </a:solidFill>
                <a:effectLst/>
                <a:latin typeface="Arial" pitchFamily="34" charset="0"/>
                <a:ea typeface="맑은 고딕" pitchFamily="50" charset="-127"/>
                <a:cs typeface="Arial" pitchFamily="34" charset="0"/>
              </a:rPr>
              <a:t>소프트웨어비용</a:t>
            </a:r>
            <a:endParaRPr kumimoji="1" lang="en-US" altLang="ko-KR" sz="1400" b="1" i="0" u="none" strike="noStrike" cap="none" normalizeH="0" baseline="0" dirty="0">
              <a:ln>
                <a:noFill/>
              </a:ln>
              <a:solidFill>
                <a:srgbClr val="8250BC"/>
              </a:solidFill>
              <a:effectLst/>
              <a:latin typeface="Arial" pitchFamily="34" charset="0"/>
              <a:ea typeface="맑은 고딕" pitchFamily="50" charset="-127"/>
              <a:cs typeface="Arial" pitchFamily="34" charset="0"/>
            </a:endParaRPr>
          </a:p>
          <a:p>
            <a:pPr marR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US" altLang="ko-KR" sz="2000" dirty="0">
                <a:solidFill>
                  <a:srgbClr val="8250BC"/>
                </a:solidFill>
                <a:latin typeface="맑은 고딕" pitchFamily="50" charset="-127"/>
                <a:ea typeface="맑은 고딕" pitchFamily="50" charset="-127"/>
              </a:rPr>
              <a:t>70,000,000</a:t>
            </a:r>
          </a:p>
          <a:p>
            <a:pPr marR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1" lang="en-US" altLang="ko-KR" b="0" i="0" u="none" strike="noStrike" cap="none" normalizeH="0" baseline="0" dirty="0">
                <a:ln>
                  <a:noFill/>
                </a:ln>
                <a:solidFill>
                  <a:srgbClr val="8250BC"/>
                </a:solidFill>
                <a:effectLst/>
                <a:latin typeface="맑은 고딕" pitchFamily="50" charset="-127"/>
                <a:ea typeface="맑은 고딕" pitchFamily="50" charset="-127"/>
              </a:rPr>
              <a:t>(</a:t>
            </a:r>
            <a:r>
              <a:rPr kumimoji="1" lang="ko-KR" altLang="en-US" b="0" i="0" u="none" strike="noStrike" cap="none" normalizeH="0" baseline="0" dirty="0">
                <a:ln>
                  <a:noFill/>
                </a:ln>
                <a:solidFill>
                  <a:srgbClr val="8250BC"/>
                </a:solidFill>
                <a:effectLst/>
                <a:latin typeface="맑은 고딕" pitchFamily="50" charset="-127"/>
                <a:ea typeface="맑은 고딕" pitchFamily="50" charset="-127"/>
              </a:rPr>
              <a:t>원</a:t>
            </a:r>
            <a:r>
              <a:rPr kumimoji="1" lang="en-US" altLang="ko-KR" b="0" i="0" u="none" strike="noStrike" cap="none" normalizeH="0" baseline="0" dirty="0">
                <a:ln>
                  <a:noFill/>
                </a:ln>
                <a:solidFill>
                  <a:srgbClr val="8250BC"/>
                </a:solidFill>
                <a:effectLst/>
                <a:latin typeface="맑은 고딕" pitchFamily="50" charset="-127"/>
                <a:ea typeface="맑은 고딕" pitchFamily="50" charset="-127"/>
              </a:rPr>
              <a:t>)</a:t>
            </a:r>
            <a:endParaRPr kumimoji="1" lang="ko-KR" altLang="en-US" b="0" i="0" u="none" strike="noStrike" cap="none" normalizeH="0" baseline="0" dirty="0">
              <a:ln>
                <a:noFill/>
              </a:ln>
              <a:solidFill>
                <a:srgbClr val="8250BC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" name="AutoShape 2" descr="data:image/png;base64,iVBORw0KGgoAAAANSUhEUgAAARMAAAC3CAMAAAAGjUrGAAAAk1BMVEX///86Q0oqNT03QEcwOkIoMzw0PkU4QUkuOEAyPEQkMDknMjspNT3r7O0+R04hLjdUW2F8gYWws7Xi4+SCh4vz8/RhZ2zJy8y/wcP4+flNVVvR09SSlpnf4OHt7u9wdXqlqKuanqFFTVRdY2nMzs/W2NlSWV+5vL6foqVzeX0aKDKChoqrrrFmbHGKj5JJUVgSIy3cvallAAARIElEQVR4nO1daZuaOhSWBEICsigi4K64j2L//6+7CTpOTgB12tsaW99+mHmKMuF4lvcsia3WG2+88cYbb7zxxhtvvPHGG2/oibgTP3sJ2qEIwrdQICJq0N6zF6EZOqZhuONnr0IreLZhGHT07GVohQPiMsH5s5ehFY6Ey8RoZ/zXaNhN30bUak0MYTtG4HnzAXGRFSyfvaLnY+wIkRj4iCgWPwfPXpAGSJFxFsr5B+o+e0EaoHuRyUUybzVpqTLZD5+9Hh0wdCSRoOLZy9ECHvsSiflmKWccr0KhYfbsxWiChF7cqzV9Z8cXJDwFNAiz/LooPPnjy9ECfcHtpx+bOiUp7H/SmhKX+9aGcNNDaPtnV6MHcq4mrN5EOsjAiz+8HB2QBDzezGsvzQVzof+g3w15nkNrncZwX8bnf692INQEzequZAv8j8pkjQ3s16rJ/Exb/j3bSSzDsGqrAxc1sfGfXtLTERIDr2uvpFapJmS6Srvd1PvD63oiRD3J2tRe6l2yIOIihKxgffjDS3saOIUlDalwyW6lWtOP2R9d2dOQtA2jndReigc2kInZf3GS7y3TbW+arxcCed4pDumqLnwINenX3yI+YSCS9QuHHy8d5U5gIcoYwWcQZlLLDczpbAk/a8FN3FXDjY6y7bSnv3/lvwdxUgz2lgk+YAmMuk6+XX3JJccGOTbca7z4ug1BL9o4jdOO4TTK4/p41DkVw7NYhJoEDSx1bFzvRKz8NevWq2LhsnsCOcM2rfVW8I0BNlin/nZjW9zL4WHYdXf1Tlh3pDm9qyEyMCW7ScKzXjeqvV9E+N1wO1p2u8vX9K0b3yL35aBIxc94QtxQSvKESAirl9crYLNwv6MiF6Au5yY2ri0leQtRZVq/rEiG+c9IxMCnLCcGnUc1D+6dmBDJq2Y4k577bau5qMkScfuJj7SSxngLLhIyaBSJN0p/70P9GlLf/CmJGHiRcQpLZ0OErRxG44kvDGfR1MLI5sTZ/f4n+1lkO8u+//hNauIINyvyPEZn0k3PIvGbgk3iUxuHf+Dhfg5D+6aScErPOb0AI0RxOdgWxXruZs/dc/d4FUG8JiLdaxJJEYgYra1MDkGjkmBGLboIj51iJNDZ9QdG2zK/PM9FTVqfaR4jF6Iah9yXmMemDHhaTmU0pgPPRs9tEAgn74vpNomAQ8i88WZ0tF2zlCM2RLHeSdPrPfB5OCkOTSGSJi2ZXgq09Y2PZ4PHi3oNoQFP8pqeaZKMTo4p6q9CTcKWbFLWSBgOu1UnmZ9nd2zUlEk/FfGg1pUQx5/dYxWrwnJ9UawPlnA+6Ue3NWBi2qLxnZ/TB1q6k4jVkRJGp4+lr900sbhTiInskFDREr6ENtdJppf6rKWjmkR1+S8zO49zce5N2quZbH6005py3aPN1CNyLyJk2+5YtzJk5FdFQtrfkIgo1rOdZ0i3QbtMOFDaUDkQ+LI0EwXruVbM3wurhoO+V/QR3GQ1JKYkkjKmoM6Nz38kuzBMsUZTtFleca9kP/vWLVKLq4nY2xV8iUTEMfGjaeoxG6m0z/neH/2dmKpB2KbfTepzYjvlW1KzdJv0LBKr1+rThic9MPXPYkubQn5hqWv79kBr6hjs4/zrRMiCh5qO0JJRq89VcF+zASFdlL4Ey3/V16YtmO5VkbD6xuYNCAp7JbmFRY9ZDwmRZMfSKqnqPYf9MosgKDfPAQ+b7mCmi5K0IqLkOMS/6VyzzPM8xW9yNZG3dB36F5GUvJ6DwVZp1HGET7etPG2tOgMaBHZeLDWKxUoLl+f0ja5knI6m+eDk+/5p3e/w/OfzAs/7CPiQO1wkzigLPweHZYnFozI62WhxVsdsMplooyEl5kgRyal+fXF3aphtrukcNv9HeJ7MFkXZkuBqgkAOt+M3DeYlr78AXXXvQGjpPJg2zkPFSkmFSb3nT497VMN0uRewinFrgPFC1nxhOO6h5UsaSAbnF6QGskVcszWeBs2h5ZBFDZfMDv6NCm1w4BQWyR/6SIwpzSYD8J6yE7rqO0KwFI/0MhaAA1QTTGq6mocFulHFx4MsJ2DP0qgtRNLqBuBl7pG71lK0plloReIVxApr2lc7lsv8lkQuPR20GV4fs+AiCWb8l5HkqazBMh4x4V6I86F3j6eAnN6tGnmBbvc1sB+XarKwL5xGEMD9OW+52iVtb1pdX8if7I96S6QVOeD5zEqdwzvVl96+QA+JYzhJF2GnPJyg4MboXHo1cdkzNxidt5LS/oiV61gnAegw+fHwQnV8Cb3X/LJxFuJLxZGGXmtr8Sh7ZcFiIwKhH5OodK3Y6uu/yXgMLMdGaiuue9uTCKBSTYYz4Tp4zJpZPMxKiUFhudOx1xOsFVthonGw+QT0JqZa+5mpqWENWGuN2TQTNkj8iRCNI+dK8TSJ58wUEjmlcRdr3QAV8Aw50cG20rmcNTU2VDUJxnP+1MSIhRADJXKdXSvF3SwdWEzXJs4VW+A/1S0DlWz5IjpiUoQQZeWAjcEpLOtMhEj8eOYY2IE+ND0J8zPptpUM+G92W3MXmw1kb6HuMlrVGQ5BbDEdHdLNZtbr+5S6gsLSiNsgWUw2Aaf6q6FE8le5cK0mmWersOSvhqn5wTkJCMQuLJnEi6p7NdmxK5GLbDXvxyE2i8jkCjPe8IhDVolzLUlHnUB0zlnhRcfgcjfb1tvNgkBsK2rSqRRoTXNUZVuiWO/1eK483iChJQnFlw0ZnLXyWzDUiaKO9fWXGsbwNUEGagQIJu6bSjXS6dXlKCExR2MLtyMhEjYWIjFwm+dMM+FaiTNdiR655MqJxmMm110jFzBQ5IrVsoBZX3rj93DjNOAi4e617S0t7kZZMM9K14qDsHzTEOSCrkbVtAqA6ZhwpPlDsRw0rX+SEItxgFXEYxQxPBGpWLsTl6wVo0FyfZV0q7bOxgM8rAVKBJEShp2GIXBRhRXC4okx8aMujzvoOJ4I18ol8vXsM9lKdTaelSwTZRvFDqRBRuNc/Bpbwg1xLyJEwt0KZ+9zygRplRt6HtC69u96ol8HbHbP5EvXxvblYlO/N3XKimNiYnbiIkHGJitZKzW60NTAZgxHX9oG1gl3tsI0iOVNXnFhu1wdEsS1JJ4EwfzMVc22IK0gAT7I8tf4ZCV5jgCedhTDEYPGYfDUxeuslQQ2ETOey0mU87BjOqNs1bdgJWYsy0RfhwLKBJ9dzTM2kLjMmm5xwigVbokNRPLoCdfKzN4kmgr6igGbWcsfgLZHFYg9e1/PDeLjVLaqhi2xLSE6krdWDJtiXjwemcwgVifyegGr3hLEfaJrgXouq7Mpu5MJMB1UQyei5WYz5BTWGa4wNvsT0eugBgmmY6+gZp2FgCE3qquT3UnKYBvylaFcNsF+5Z1pTly0n6Von465SHL+P2uEcdAfxvOviRwMuokr4GR1ZW25bOGgwQ2qKlQt5Mdhm5TF+vBHGlFshq1VziXiCtIaytkCYIETWfVMPSdh4Z5WBooaU9n2AyXoRPQ8cNNNf6TenhtOq7cn+NIMBxYCQ65ceWjaGfdseL5Ey8DOElBpUo8kjE+lyWEjO3U9A9Nj9mFhdLq8fyInewxM9cizC7pOkUeyMoB6fSwHJCU1bBVnu0KHdBYtCN1lvTb1t1dOJ2sDAQzlQ/p7eo4Hc3oiq7krk84xOJMQusPL2Xw2aW1KkbQ+9lRuhoMnX8v0dy7RITzQs1wAMkCQgSRW05VrgstpXOQTOm3tfhSglAhyKEO+JPNA3Li16bkAATeQSRRgsXtYPT0HcB6fPRNzLQmnsQfKc+C9ZpNMbF9P0gZWH8irB8EDVt8uxSF64K4W7bLROO7sQRhPwV1lbZCLeq8nE6j/dTJBm81ezIpOCsTIgzJJXlomhxsyORM97iO3I57hGKYaV19bJsCTBk2WD69cUzkWevHWp4LhwGDdLJNX8Ccw7sg0HJTzFRrbvVwjJqNnKuKA7nBX1jHcGHdeQiarpisWbIjHhtLiUGoh8i4LOAgpeyld+QkoKYEnn8gygXVa/mgyyeVwYR1RZvAYlCzlcmZzSea58OQnA2wVVB6JOsx1BKVatXotb8SFmZ6cWDYdyfVsgBY5dJSgeG0pah6HkhG0lU7YUiaCsCIgJ5ZM11OUwkZtKOT00KoMFvX2n/sofqhtn578The4Inn6h+l6sLusDdBTgmBcc6bY+MM3KWV+odbzM+BsQNUVuK/qoReaAPRwwPoj4DKsuk7GeDis+W/A9mDtDlTELV2HH2FNDKwSTOA/XhTLFnL3EPoosBVS29ODQNUY+kNQ0n+8yj678bZ+Y0VcJ4CqMfQacGr20cgZYTBEeZKvgUqnrqG4BaOjYQC2DTd+ocfK7HDPCyR7SXOQ1grAxGHITeHOL+eRQd8CvgeBUtoHCO/6HlaXyqFA8aQLuGnygaHWmbKZAXRHMnAY6F7PbEcgA7NI8Ei1jbLRybwnlC4UieEAWwSmo2u2UwJMmSlDIdDZGJjcNp+5MoVOIVMFHfRKZ1EngNipBINlAB8St284xhgMe5YiBKWoCZBY05GhWiACzx3AWU918NFAYZP9bEymvFaZCwZ8R9/pkxI5oCgwWa2OlpOgU/cJL/uKK+EOFg4iZUBkmh4l9YkDCJ9KmTFRdmIbYk58l8BuldftV/fYqqVFMAmqDJ1qhwkc5VPGzOY1+zJI25/OluNJlmXeOBn17br9k20lxcPNjFlDwN2A6rHalTNRSiVgFDHD931sysfVSQiUSgDcJKT3FgSOIVAForb7w8ZTDm278bQ/Vyk0eXd2YWoHJbFRBldrDhS6B9tS9yzBPS+ae1gBmNhU+i5N5/o1ozKFrqRO2o48SliDiGuq07xZR+ld3NGSyrlJSkhv+s4zraBsXXIrY9/z/eNnMBOnUlRUdou5eg6eKICKYrQr7GHJHnUqKKwYxgHyuRf5wni4B0sM76mviDt3DnE4g7FqbjeE24BsU98qAYCyVaduU3QS3j3EnFm7auHZU7rLVcvUFJ5iGrRuA3AaOrd0hTnHmt2CsXJcovYU9gvKQTkNm7rSY0DreRpBVq8uZY776p5CXcfsa6AeRWbV86potggQg8V5YlpB3q31EhXC91JfLBOp5487TSzCS4vQZ9RClFLUpsTvz5MGt5mtFZEwfTsYdeiqGbB7o/eXRcNkczgc0uXqRjvPG6h1JlPvGkEFHZXC0+OvkavVQnXJju75cAUD9RHY6Vcc4qZyuB3S/DiLGkS0Umn8hYGID0u924s5kzOG7UqgtRq/yuHOrYzqkcUNJ0hqjrSaABP6E7wzLqpfLoGbzxnVG5Xgw+Hm352eOR+epIjEfiGyBrGt9CTEEXPT7zxPGlY8icj8XlYkXCh1Z0oxNH1QV7JuWHeam/anSt1GN6g+kshnBof7LjIa4drz7Yi2m4kfRFoJyWeHQPfHzS2xRLMwqP8iQXZ6Uff6haHfUBIgyOW5zaSa3MTRphg49bLkfLj/EsXG24jCpkq9zXNgcz0tDul4HAmMV+m2dzw5qPmrJoPXY691yHo14efLiphJkUMZB2k71vksv8YXv0xd7S427Z/7bkAV9PRimfAteP0alvFd4PYrtHK+ge7t78O7D9savOZ3E9/ApIPUmtB3YGKdZ9Z+GsOj87MGxNq1pyD+DUhu9y8aJbLf/UW+tYIktx783u9PYGrVDr39TRj3jMe/6xoz67T9C3jrXUy6R/JIv5gLxO/oO0j/f8Pr7rBz65x7TGiw6KX/gopIyJbbIw0sWqHymNF2YHRmqxeZGPi/MU63u4HrOK6FONqW6wQs7BzSvzXwPo7MG68SgdX4JYvxb7zxxhtvvPHGG2+88cYbb7zxxt+N/wD7wApPesvulAAAAABJRU5ErkJggg==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" name="AutoShape 4" descr="data:image/png;base64,iVBORw0KGgoAAAANSUhEUgAAARMAAAC3CAMAAAAGjUrGAAAAk1BMVEX///86Q0oqNT03QEcwOkIoMzw0PkU4QUkuOEAyPEQkMDknMjspNT3r7O0+R04hLjdUW2F8gYWws7Xi4+SCh4vz8/RhZ2zJy8y/wcP4+flNVVvR09SSlpnf4OHt7u9wdXqlqKuanqFFTVRdY2nMzs/W2NlSWV+5vL6foqVzeX0aKDKChoqrrrFmbHGKj5JJUVgSIy3cvallAAARIElEQVR4nO1daZuaOhSWBEICsigi4K64j2L//6+7CTpOTgB12tsaW99+mHmKMuF4lvcsia3WG2+88cYbb7zxxhtvvPHGG2/oibgTP3sJ2qEIwrdQICJq0N6zF6EZOqZhuONnr0IreLZhGHT07GVohQPiMsH5s5ehFY6Ey8RoZ/zXaNhN30bUak0MYTtG4HnzAXGRFSyfvaLnY+wIkRj4iCgWPwfPXpAGSJFxFsr5B+o+e0EaoHuRyUUybzVpqTLZD5+9Hh0wdCSRoOLZy9ECHvsSiflmKWccr0KhYfbsxWiChF7cqzV9Z8cXJDwFNAiz/LooPPnjy9ECfcHtpx+bOiUp7H/SmhKX+9aGcNNDaPtnV6MHcq4mrN5EOsjAiz+8HB2QBDzezGsvzQVzof+g3w15nkNrncZwX8bnf692INQEzequZAv8j8pkjQ3s16rJ/Exb/j3bSSzDsGqrAxc1sfGfXtLTERIDr2uvpFapJmS6Srvd1PvD63oiRD3J2tRe6l2yIOIihKxgffjDS3saOIUlDalwyW6lWtOP2R9d2dOQtA2jndReigc2kInZf3GS7y3TbW+arxcCed4pDumqLnwINenX3yI+YSCS9QuHHy8d5U5gIcoYwWcQZlLLDczpbAk/a8FN3FXDjY6y7bSnv3/lvwdxUgz2lgk+YAmMuk6+XX3JJccGOTbca7z4ug1BL9o4jdOO4TTK4/p41DkVw7NYhJoEDSx1bFzvRKz8NevWq2LhsnsCOcM2rfVW8I0BNlin/nZjW9zL4WHYdXf1Tlh3pDm9qyEyMCW7ScKzXjeqvV9E+N1wO1p2u8vX9K0b3yL35aBIxc94QtxQSvKESAirl9crYLNwv6MiF6Au5yY2ri0leQtRZVq/rEiG+c9IxMCnLCcGnUc1D+6dmBDJq2Y4k577bau5qMkScfuJj7SSxngLLhIyaBSJN0p/70P9GlLf/CmJGHiRcQpLZ0OErRxG44kvDGfR1MLI5sTZ/f4n+1lkO8u+//hNauIINyvyPEZn0k3PIvGbgk3iUxuHf+Dhfg5D+6aScErPOb0AI0RxOdgWxXruZs/dc/d4FUG8JiLdaxJJEYgYra1MDkGjkmBGLboIj51iJNDZ9QdG2zK/PM9FTVqfaR4jF6Iah9yXmMemDHhaTmU0pgPPRs9tEAgn74vpNomAQ8i88WZ0tF2zlCM2RLHeSdPrPfB5OCkOTSGSJi2ZXgq09Y2PZ4PHi3oNoQFP8pqeaZKMTo4p6q9CTcKWbFLWSBgOu1UnmZ9nd2zUlEk/FfGg1pUQx5/dYxWrwnJ9UawPlnA+6Ue3NWBi2qLxnZ/TB1q6k4jVkRJGp4+lr900sbhTiInskFDREr6ENtdJppf6rKWjmkR1+S8zO49zce5N2quZbH6005py3aPN1CNyLyJk2+5YtzJk5FdFQtrfkIgo1rOdZ0i3QbtMOFDaUDkQ+LI0EwXruVbM3wurhoO+V/QR3GQ1JKYkkjKmoM6Nz38kuzBMsUZTtFleca9kP/vWLVKLq4nY2xV8iUTEMfGjaeoxG6m0z/neH/2dmKpB2KbfTepzYjvlW1KzdJv0LBKr1+rThic9MPXPYkubQn5hqWv79kBr6hjs4/zrRMiCh5qO0JJRq89VcF+zASFdlL4Ey3/V16YtmO5VkbD6xuYNCAp7JbmFRY9ZDwmRZMfSKqnqPYf9MosgKDfPAQ+b7mCmi5K0IqLkOMS/6VyzzPM8xW9yNZG3dB36F5GUvJ6DwVZp1HGET7etPG2tOgMaBHZeLDWKxUoLl+f0ja5knI6m+eDk+/5p3e/w/OfzAs/7CPiQO1wkzigLPweHZYnFozI62WhxVsdsMplooyEl5kgRyal+fXF3aphtrukcNv9HeJ7MFkXZkuBqgkAOt+M3DeYlr78AXXXvQGjpPJg2zkPFSkmFSb3nT497VMN0uRewinFrgPFC1nxhOO6h5UsaSAbnF6QGskVcszWeBs2h5ZBFDZfMDv6NCm1w4BQWyR/6SIwpzSYD8J6yE7rqO0KwFI/0MhaAA1QTTGq6mocFulHFx4MsJ2DP0qgtRNLqBuBl7pG71lK0plloReIVxApr2lc7lsv8lkQuPR20GV4fs+AiCWb8l5HkqazBMh4x4V6I86F3j6eAnN6tGnmBbvc1sB+XarKwL5xGEMD9OW+52iVtb1pdX8if7I96S6QVOeD5zEqdwzvVl96+QA+JYzhJF2GnPJyg4MboXHo1cdkzNxidt5LS/oiV61gnAegw+fHwQnV8Cb3X/LJxFuJLxZGGXmtr8Sh7ZcFiIwKhH5OodK3Y6uu/yXgMLMdGaiuue9uTCKBSTYYz4Tp4zJpZPMxKiUFhudOx1xOsFVthonGw+QT0JqZa+5mpqWENWGuN2TQTNkj8iRCNI+dK8TSJ58wUEjmlcRdr3QAV8Aw50cG20rmcNTU2VDUJxnP+1MSIhRADJXKdXSvF3SwdWEzXJs4VW+A/1S0DlWz5IjpiUoQQZeWAjcEpLOtMhEj8eOYY2IE+ND0J8zPptpUM+G92W3MXmw1kb6HuMlrVGQ5BbDEdHdLNZtbr+5S6gsLSiNsgWUw2Aaf6q6FE8le5cK0mmWersOSvhqn5wTkJCMQuLJnEi6p7NdmxK5GLbDXvxyE2i8jkCjPe8IhDVolzLUlHnUB0zlnhRcfgcjfb1tvNgkBsK2rSqRRoTXNUZVuiWO/1eK483iChJQnFlw0ZnLXyWzDUiaKO9fWXGsbwNUEGagQIJu6bSjXS6dXlKCExR2MLtyMhEjYWIjFwm+dMM+FaiTNdiR655MqJxmMm110jFzBQ5IrVsoBZX3rj93DjNOAi4e617S0t7kZZMM9K14qDsHzTEOSCrkbVtAqA6ZhwpPlDsRw0rX+SEItxgFXEYxQxPBGpWLsTl6wVo0FyfZV0q7bOxgM8rAVKBJEShp2GIXBRhRXC4okx8aMujzvoOJ4I18ol8vXsM9lKdTaelSwTZRvFDqRBRuNc/Bpbwg1xLyJEwt0KZ+9zygRplRt6HtC69u96ol8HbHbP5EvXxvblYlO/N3XKimNiYnbiIkHGJitZKzW60NTAZgxHX9oG1gl3tsI0iOVNXnFhu1wdEsS1JJ4EwfzMVc22IK0gAT7I8tf4ZCV5jgCedhTDEYPGYfDUxeuslQQ2ETOey0mU87BjOqNs1bdgJWYsy0RfhwLKBJ9dzTM2kLjMmm5xwigVbokNRPLoCdfKzN4kmgr6igGbWcsfgLZHFYg9e1/PDeLjVLaqhi2xLSE6krdWDJtiXjwemcwgVifyegGr3hLEfaJrgXouq7Mpu5MJMB1UQyei5WYz5BTWGa4wNvsT0eugBgmmY6+gZp2FgCE3qquT3UnKYBvylaFcNsF+5Z1pTly0n6Von465SHL+P2uEcdAfxvOviRwMuokr4GR1ZW25bOGgwQ2qKlQt5Mdhm5TF+vBHGlFshq1VziXiCtIaytkCYIETWfVMPSdh4Z5WBooaU9n2AyXoRPQ8cNNNf6TenhtOq7cn+NIMBxYCQ65ceWjaGfdseL5Ey8DOElBpUo8kjE+lyWEjO3U9A9Nj9mFhdLq8fyInewxM9cizC7pOkUeyMoB6fSwHJCU1bBVnu0KHdBYtCN1lvTb1t1dOJ2sDAQzlQ/p7eo4Hc3oiq7krk84xOJMQusPL2Xw2aW1KkbQ+9lRuhoMnX8v0dy7RITzQs1wAMkCQgSRW05VrgstpXOQTOm3tfhSglAhyKEO+JPNA3Li16bkAATeQSRRgsXtYPT0HcB6fPRNzLQmnsQfKc+C9ZpNMbF9P0gZWH8irB8EDVt8uxSF64K4W7bLROO7sQRhPwV1lbZCLeq8nE6j/dTJBm81ezIpOCsTIgzJJXlomhxsyORM97iO3I57hGKYaV19bJsCTBk2WD69cUzkWevHWp4LhwGDdLJNX8Ccw7sg0HJTzFRrbvVwjJqNnKuKA7nBX1jHcGHdeQiarpisWbIjHhtLiUGoh8i4LOAgpeyld+QkoKYEnn8gygXVa/mgyyeVwYR1RZvAYlCzlcmZzSea58OQnA2wVVB6JOsx1BKVatXotb8SFmZ6cWDYdyfVsgBY5dJSgeG0pah6HkhG0lU7YUiaCsCIgJ5ZM11OUwkZtKOT00KoMFvX2n/sofqhtn578The4Inn6h+l6sLusDdBTgmBcc6bY+MM3KWV+odbzM+BsQNUVuK/qoReaAPRwwPoj4DKsuk7GeDis+W/A9mDtDlTELV2HH2FNDKwSTOA/XhTLFnL3EPoosBVS29ODQNUY+kNQ0n+8yj678bZ+Y0VcJ4CqMfQacGr20cgZYTBEeZKvgUqnrqG4BaOjYQC2DTd+ocfK7HDPCyR7SXOQ1grAxGHITeHOL+eRQd8CvgeBUtoHCO/6HlaXyqFA8aQLuGnygaHWmbKZAXRHMnAY6F7PbEcgA7NI8Ei1jbLRybwnlC4UieEAWwSmo2u2UwJMmSlDIdDZGJjcNp+5MoVOIVMFHfRKZ1EngNipBINlAB8St284xhgMe5YiBKWoCZBY05GhWiACzx3AWU918NFAYZP9bEymvFaZCwZ8R9/pkxI5oCgwWa2OlpOgU/cJL/uKK+EOFg4iZUBkmh4l9YkDCJ9KmTFRdmIbYk58l8BuldftV/fYqqVFMAmqDJ1qhwkc5VPGzOY1+zJI25/OluNJlmXeOBn17br9k20lxcPNjFlDwN2A6rHalTNRSiVgFDHD931sysfVSQiUSgDcJKT3FgSOIVAForb7w8ZTDm278bQ/Vyk0eXd2YWoHJbFRBldrDhS6B9tS9yzBPS+ae1gBmNhU+i5N5/o1ozKFrqRO2o48SliDiGuq07xZR+ld3NGSyrlJSkhv+s4zraBsXXIrY9/z/eNnMBOnUlRUdou5eg6eKICKYrQr7GHJHnUqKKwYxgHyuRf5wni4B0sM76mviDt3DnE4g7FqbjeE24BsU98qAYCyVaduU3QS3j3EnFm7auHZU7rLVcvUFJ5iGrRuA3AaOrd0hTnHmt2CsXJcovYU9gvKQTkNm7rSY0DreRpBVq8uZY776p5CXcfsa6AeRWbV86potggQg8V5YlpB3q31EhXC91JfLBOp5487TSzCS4vQZ9RClFLUpsTvz5MGt5mtFZEwfTsYdeiqGbB7o/eXRcNkczgc0uXqRjvPG6h1JlPvGkEFHZXC0+OvkavVQnXJju75cAUD9RHY6Vcc4qZyuB3S/DiLGkS0Umn8hYGID0u924s5kzOG7UqgtRq/yuHOrYzqkcUNJ0hqjrSaABP6E7wzLqpfLoGbzxnVG5Xgw+Hm352eOR+epIjEfiGyBrGt9CTEEXPT7zxPGlY8icj8XlYkXCh1Z0oxNH1QV7JuWHeam/anSt1GN6g+kshnBof7LjIa4drz7Yi2m4kfRFoJyWeHQPfHzS2xRLMwqP8iQXZ6Uff6haHfUBIgyOW5zaSa3MTRphg49bLkfLj/EsXG24jCpkq9zXNgcz0tDul4HAmMV+m2dzw5qPmrJoPXY691yHo14efLiphJkUMZB2k71vksv8YXv0xd7S427Z/7bkAV9PRimfAteP0alvFd4PYrtHK+ge7t78O7D9savOZ3E9/ApIPUmtB3YGKdZ9Z+GsOj87MGxNq1pyD+DUhu9y8aJbLf/UW+tYIktx783u9PYGrVDr39TRj3jMe/6xoz67T9C3jrXUy6R/JIv5gLxO/oO0j/f8Pr7rBz65x7TGiw6KX/gopIyJbbIw0sWqHymNF2YHRmqxeZGPi/MU63u4HrOK6FONqW6wQs7BzSvzXwPo7MG68SgdX4JYvxb7zxxhtvvPHGG2+88cYbb7zxxt+N/wD7wApPesvulAAAAABJRU5ErkJggg==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8600" y="2225462"/>
            <a:ext cx="216677" cy="216000"/>
          </a:xfrm>
          <a:prstGeom prst="rect">
            <a:avLst/>
          </a:prstGeom>
        </p:spPr>
      </p:pic>
      <p:grpSp>
        <p:nvGrpSpPr>
          <p:cNvPr id="48" name="그룹 47"/>
          <p:cNvGrpSpPr/>
          <p:nvPr/>
        </p:nvGrpSpPr>
        <p:grpSpPr>
          <a:xfrm>
            <a:off x="2782188" y="1171800"/>
            <a:ext cx="2160240" cy="1368000"/>
            <a:chOff x="7452634" y="2420888"/>
            <a:chExt cx="2160240" cy="1152128"/>
          </a:xfrm>
        </p:grpSpPr>
        <p:sp>
          <p:nvSpPr>
            <p:cNvPr id="6" name="모서리가 둥근 직사각형 5"/>
            <p:cNvSpPr/>
            <p:nvPr/>
          </p:nvSpPr>
          <p:spPr bwMode="auto">
            <a:xfrm>
              <a:off x="7452634" y="2420888"/>
              <a:ext cx="2160240" cy="1152128"/>
            </a:xfrm>
            <a:prstGeom prst="roundRect">
              <a:avLst>
                <a:gd name="adj" fmla="val 7420"/>
              </a:avLst>
            </a:prstGeom>
            <a:solidFill>
              <a:schemeClr val="bg1"/>
            </a:solidFill>
            <a:ln w="38100" cap="flat" cmpd="sng" algn="ctr">
              <a:solidFill>
                <a:srgbClr val="193B8A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36000" tIns="45720" rIns="3600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R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None/>
                <a:tabLst/>
              </a:pPr>
              <a:r>
                <a:rPr kumimoji="1" lang="ko-KR" altLang="en-US" sz="1400" b="1" i="0" u="none" strike="noStrike" cap="none" normalizeH="0" baseline="0" dirty="0">
                  <a:ln>
                    <a:noFill/>
                  </a:ln>
                  <a:solidFill>
                    <a:srgbClr val="193B8A"/>
                  </a:solidFill>
                  <a:effectLst/>
                  <a:latin typeface="Arial" pitchFamily="34" charset="0"/>
                  <a:ea typeface="맑은 고딕" pitchFamily="50" charset="-127"/>
                  <a:cs typeface="Arial" pitchFamily="34" charset="0"/>
                </a:rPr>
                <a:t>투입인원</a:t>
              </a:r>
              <a:endParaRPr kumimoji="1" lang="en-US" altLang="ko-KR" sz="1400" b="1" i="0" u="none" strike="noStrike" cap="none" normalizeH="0" baseline="0" dirty="0">
                <a:ln>
                  <a:noFill/>
                </a:ln>
                <a:solidFill>
                  <a:srgbClr val="193B8A"/>
                </a:solidFill>
                <a:effectLst/>
                <a:latin typeface="Arial" pitchFamily="34" charset="0"/>
                <a:ea typeface="맑은 고딕" pitchFamily="50" charset="-127"/>
                <a:cs typeface="Arial" pitchFamily="34" charset="0"/>
              </a:endParaRPr>
            </a:p>
            <a:p>
              <a:pPr marR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None/>
                <a:tabLst/>
              </a:pPr>
              <a:r>
                <a:rPr lang="en-US" altLang="ko-KR" sz="3200" dirty="0">
                  <a:solidFill>
                    <a:srgbClr val="193B8A"/>
                  </a:solidFill>
                  <a:latin typeface="맑은 고딕" pitchFamily="50" charset="-127"/>
                  <a:ea typeface="맑은 고딕" pitchFamily="50" charset="-127"/>
                </a:rPr>
                <a:t>4</a:t>
              </a:r>
            </a:p>
            <a:p>
              <a:pPr algn="ctr">
                <a:buNone/>
              </a:pPr>
              <a:r>
                <a:rPr lang="en-US" altLang="ko-KR" dirty="0">
                  <a:solidFill>
                    <a:srgbClr val="193B8A"/>
                  </a:solidFill>
                  <a:latin typeface="맑은 고딕" pitchFamily="50" charset="-127"/>
                  <a:ea typeface="맑은 고딕" pitchFamily="50" charset="-127"/>
                </a:rPr>
                <a:t>(</a:t>
              </a:r>
              <a:r>
                <a:rPr lang="ko-KR" altLang="en-US" dirty="0">
                  <a:solidFill>
                    <a:srgbClr val="193B8A"/>
                  </a:solidFill>
                  <a:latin typeface="맑은 고딕" pitchFamily="50" charset="-127"/>
                  <a:ea typeface="맑은 고딕" pitchFamily="50" charset="-127"/>
                </a:rPr>
                <a:t>명</a:t>
              </a:r>
              <a:r>
                <a:rPr lang="en-US" altLang="ko-KR" dirty="0">
                  <a:solidFill>
                    <a:srgbClr val="193B8A"/>
                  </a:solidFill>
                  <a:latin typeface="맑은 고딕" pitchFamily="50" charset="-127"/>
                  <a:ea typeface="맑은 고딕" pitchFamily="50" charset="-127"/>
                </a:rPr>
                <a:t>)</a:t>
              </a:r>
              <a:endParaRPr lang="ko-KR" altLang="en-US" dirty="0">
                <a:solidFill>
                  <a:srgbClr val="193B8A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39" name="그림 3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59232" y="3308281"/>
              <a:ext cx="176211" cy="192704"/>
            </a:xfrm>
            <a:prstGeom prst="rect">
              <a:avLst/>
            </a:prstGeom>
          </p:spPr>
        </p:pic>
        <p:pic>
          <p:nvPicPr>
            <p:cNvPr id="41" name="그림 4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74384" y="3308279"/>
              <a:ext cx="178438" cy="192704"/>
            </a:xfrm>
            <a:prstGeom prst="rect">
              <a:avLst/>
            </a:prstGeom>
          </p:spPr>
        </p:pic>
      </p:grpSp>
      <p:pic>
        <p:nvPicPr>
          <p:cNvPr id="42" name="그림 4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7768" y="4649225"/>
            <a:ext cx="216000" cy="199125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0831" y="4639362"/>
            <a:ext cx="216000" cy="194157"/>
          </a:xfrm>
          <a:prstGeom prst="rect">
            <a:avLst/>
          </a:prstGeom>
        </p:spPr>
      </p:pic>
      <p:grpSp>
        <p:nvGrpSpPr>
          <p:cNvPr id="49" name="그룹 48"/>
          <p:cNvGrpSpPr/>
          <p:nvPr/>
        </p:nvGrpSpPr>
        <p:grpSpPr>
          <a:xfrm>
            <a:off x="5171557" y="3734751"/>
            <a:ext cx="2160240" cy="1152128"/>
            <a:chOff x="7452634" y="3861048"/>
            <a:chExt cx="2160240" cy="1152128"/>
          </a:xfrm>
        </p:grpSpPr>
        <p:sp>
          <p:nvSpPr>
            <p:cNvPr id="9" name="모서리가 둥근 직사각형 8"/>
            <p:cNvSpPr/>
            <p:nvPr/>
          </p:nvSpPr>
          <p:spPr bwMode="auto">
            <a:xfrm>
              <a:off x="7452634" y="3861048"/>
              <a:ext cx="2160240" cy="1152128"/>
            </a:xfrm>
            <a:prstGeom prst="roundRect">
              <a:avLst>
                <a:gd name="adj" fmla="val 6650"/>
              </a:avLst>
            </a:prstGeom>
            <a:noFill/>
            <a:ln w="38100" cap="flat" cmpd="sng" algn="ctr">
              <a:solidFill>
                <a:srgbClr val="8250BC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36000" tIns="45720" rIns="3600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R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None/>
                <a:tabLst/>
              </a:pPr>
              <a:r>
                <a:rPr lang="ko-KR" altLang="en-US" sz="1400" b="1" dirty="0">
                  <a:solidFill>
                    <a:srgbClr val="8250BC"/>
                  </a:solidFill>
                  <a:latin typeface="Arial" pitchFamily="34" charset="0"/>
                  <a:ea typeface="맑은 고딕" pitchFamily="50" charset="-127"/>
                  <a:cs typeface="Arial" pitchFamily="34" charset="0"/>
                </a:rPr>
                <a:t>엔지니어링</a:t>
              </a:r>
              <a:endParaRPr lang="en-US" altLang="ko-KR" sz="1400" b="1" dirty="0">
                <a:solidFill>
                  <a:srgbClr val="8250BC"/>
                </a:solidFill>
                <a:latin typeface="Arial" pitchFamily="34" charset="0"/>
                <a:ea typeface="맑은 고딕" pitchFamily="50" charset="-127"/>
                <a:cs typeface="Arial" pitchFamily="34" charset="0"/>
              </a:endParaRPr>
            </a:p>
            <a:p>
              <a:pPr marR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None/>
                <a:tabLst/>
              </a:pPr>
              <a:r>
                <a:rPr lang="en-US" altLang="ko-KR" sz="1400" b="1" dirty="0">
                  <a:solidFill>
                    <a:srgbClr val="8250BC"/>
                  </a:solidFill>
                  <a:latin typeface="Arial" pitchFamily="34" charset="0"/>
                  <a:ea typeface="맑은 고딕" pitchFamily="50" charset="-127"/>
                  <a:cs typeface="Arial" pitchFamily="34" charset="0"/>
                </a:rPr>
                <a:t>(</a:t>
              </a:r>
              <a:r>
                <a:rPr lang="ko-KR" altLang="en-US" sz="1400" b="1" dirty="0">
                  <a:solidFill>
                    <a:srgbClr val="8250BC"/>
                  </a:solidFill>
                  <a:latin typeface="Arial" pitchFamily="34" charset="0"/>
                  <a:ea typeface="맑은 고딕" pitchFamily="50" charset="-127"/>
                  <a:cs typeface="Arial" pitchFamily="34" charset="0"/>
                </a:rPr>
                <a:t>설계</a:t>
              </a:r>
              <a:r>
                <a:rPr lang="en-US" altLang="ko-KR" sz="1400" b="1" dirty="0">
                  <a:solidFill>
                    <a:srgbClr val="8250BC"/>
                  </a:solidFill>
                  <a:latin typeface="Arial" pitchFamily="34" charset="0"/>
                  <a:ea typeface="맑은 고딕" pitchFamily="50" charset="-127"/>
                  <a:cs typeface="Arial" pitchFamily="34" charset="0"/>
                </a:rPr>
                <a:t>/</a:t>
              </a:r>
              <a:r>
                <a:rPr lang="ko-KR" altLang="en-US" sz="1400" b="1" dirty="0">
                  <a:solidFill>
                    <a:srgbClr val="8250BC"/>
                  </a:solidFill>
                  <a:latin typeface="Arial" pitchFamily="34" charset="0"/>
                  <a:ea typeface="맑은 고딕" pitchFamily="50" charset="-127"/>
                  <a:cs typeface="Arial" pitchFamily="34" charset="0"/>
                </a:rPr>
                <a:t>프로그래밍</a:t>
              </a:r>
              <a:r>
                <a:rPr lang="en-US" altLang="ko-KR" sz="1400" b="1" dirty="0">
                  <a:solidFill>
                    <a:srgbClr val="8250BC"/>
                  </a:solidFill>
                  <a:latin typeface="Arial" pitchFamily="34" charset="0"/>
                  <a:ea typeface="맑은 고딕" pitchFamily="50" charset="-127"/>
                  <a:cs typeface="Arial" pitchFamily="34" charset="0"/>
                </a:rPr>
                <a:t>)</a:t>
              </a:r>
              <a:r>
                <a:rPr lang="ko-KR" altLang="en-US" sz="1400" b="1" dirty="0">
                  <a:solidFill>
                    <a:srgbClr val="8250BC"/>
                  </a:solidFill>
                  <a:latin typeface="Arial" pitchFamily="34" charset="0"/>
                  <a:ea typeface="맑은 고딕" pitchFamily="50" charset="-127"/>
                  <a:cs typeface="Arial" pitchFamily="34" charset="0"/>
                </a:rPr>
                <a:t>비용</a:t>
              </a:r>
              <a:endParaRPr kumimoji="1" lang="en-US" altLang="ko-KR" sz="1400" b="1" i="0" u="none" strike="noStrike" cap="none" normalizeH="0" baseline="0" dirty="0">
                <a:ln>
                  <a:noFill/>
                </a:ln>
                <a:solidFill>
                  <a:srgbClr val="8250BC"/>
                </a:solidFill>
                <a:effectLst/>
                <a:latin typeface="Arial" pitchFamily="34" charset="0"/>
                <a:ea typeface="맑은 고딕" pitchFamily="50" charset="-127"/>
                <a:cs typeface="Arial" pitchFamily="34" charset="0"/>
              </a:endParaRPr>
            </a:p>
            <a:p>
              <a:pPr marR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None/>
                <a:tabLst/>
              </a:pPr>
              <a:r>
                <a:rPr lang="en-US" altLang="ko-KR" sz="2000" dirty="0">
                  <a:solidFill>
                    <a:srgbClr val="8250BC"/>
                  </a:solidFill>
                  <a:latin typeface="맑은 고딕" pitchFamily="50" charset="-127"/>
                  <a:ea typeface="맑은 고딕" pitchFamily="50" charset="-127"/>
                </a:rPr>
                <a:t>200,000,000</a:t>
              </a:r>
            </a:p>
            <a:p>
              <a:pPr marR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None/>
                <a:tabLst/>
              </a:pPr>
              <a:r>
                <a:rPr kumimoji="1" lang="en-US" altLang="ko-KR" b="0" i="0" u="none" strike="noStrike" cap="none" normalizeH="0" baseline="0" dirty="0">
                  <a:ln>
                    <a:noFill/>
                  </a:ln>
                  <a:solidFill>
                    <a:srgbClr val="8250BC"/>
                  </a:solidFill>
                  <a:effectLst/>
                  <a:latin typeface="맑은 고딕" pitchFamily="50" charset="-127"/>
                  <a:ea typeface="맑은 고딕" pitchFamily="50" charset="-127"/>
                </a:rPr>
                <a:t>(</a:t>
              </a:r>
              <a:r>
                <a:rPr kumimoji="1" lang="ko-KR" altLang="en-US" b="0" i="0" u="none" strike="noStrike" cap="none" normalizeH="0" baseline="0" dirty="0">
                  <a:ln>
                    <a:noFill/>
                  </a:ln>
                  <a:solidFill>
                    <a:srgbClr val="8250BC"/>
                  </a:solidFill>
                  <a:effectLst/>
                  <a:latin typeface="맑은 고딕" pitchFamily="50" charset="-127"/>
                  <a:ea typeface="맑은 고딕" pitchFamily="50" charset="-127"/>
                </a:rPr>
                <a:t>원</a:t>
              </a:r>
              <a:r>
                <a:rPr kumimoji="1" lang="en-US" altLang="ko-KR" b="0" i="0" u="none" strike="noStrike" cap="none" normalizeH="0" baseline="0" dirty="0">
                  <a:ln>
                    <a:noFill/>
                  </a:ln>
                  <a:solidFill>
                    <a:srgbClr val="8250BC"/>
                  </a:solidFill>
                  <a:effectLst/>
                  <a:latin typeface="맑은 고딕" pitchFamily="50" charset="-127"/>
                  <a:ea typeface="맑은 고딕" pitchFamily="50" charset="-127"/>
                </a:rPr>
                <a:t>)</a:t>
              </a:r>
              <a:endParaRPr kumimoji="1" lang="ko-KR" altLang="en-US" b="0" i="0" u="none" strike="noStrike" cap="none" normalizeH="0" baseline="0" dirty="0">
                <a:ln>
                  <a:noFill/>
                </a:ln>
                <a:solidFill>
                  <a:srgbClr val="8250BC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44" name="그림 43"/>
            <p:cNvPicPr>
              <a:picLocks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19443" y="4754430"/>
              <a:ext cx="216000" cy="198000"/>
            </a:xfrm>
            <a:prstGeom prst="rect">
              <a:avLst/>
            </a:prstGeom>
          </p:spPr>
        </p:pic>
      </p:grpSp>
      <p:sp>
        <p:nvSpPr>
          <p:cNvPr id="38" name="모서리가 둥근 직사각형 8">
            <a:extLst>
              <a:ext uri="{FF2B5EF4-FFF2-40B4-BE49-F238E27FC236}">
                <a16:creationId xmlns:a16="http://schemas.microsoft.com/office/drawing/2014/main" id="{5FD5375B-7C2C-4CC0-9F81-611805D26FF1}"/>
              </a:ext>
            </a:extLst>
          </p:cNvPr>
          <p:cNvSpPr/>
          <p:nvPr/>
        </p:nvSpPr>
        <p:spPr bwMode="auto">
          <a:xfrm>
            <a:off x="7483801" y="3734751"/>
            <a:ext cx="2160240" cy="1152128"/>
          </a:xfrm>
          <a:prstGeom prst="roundRect">
            <a:avLst>
              <a:gd name="adj" fmla="val 6650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36000" tIns="45720" rIns="3600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R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ko-KR" altLang="en-US" sz="1400" b="1" dirty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전기공사</a:t>
            </a:r>
            <a:endParaRPr kumimoji="1" lang="en-US" altLang="ko-KR" sz="1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맑은 고딕" pitchFamily="50" charset="-127"/>
              <a:cs typeface="Arial" pitchFamily="34" charset="0"/>
            </a:endParaRPr>
          </a:p>
          <a:p>
            <a:pPr marR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US" altLang="ko-KR" sz="20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50,000,000</a:t>
            </a:r>
          </a:p>
          <a:p>
            <a:pPr marR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1" lang="en-US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(</a:t>
            </a:r>
            <a:r>
              <a:rPr kumimoji="1" lang="ko-KR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원</a:t>
            </a:r>
            <a:r>
              <a:rPr kumimoji="1" lang="en-US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)</a:t>
            </a:r>
            <a:endParaRPr kumimoji="1" lang="ko-KR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F612798-3BDB-41FA-A6BD-C65CFDA6317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11411" y="4573285"/>
            <a:ext cx="225440" cy="284250"/>
          </a:xfrm>
          <a:prstGeom prst="rect">
            <a:avLst/>
          </a:prstGeom>
        </p:spPr>
      </p:pic>
      <p:sp>
        <p:nvSpPr>
          <p:cNvPr id="52" name="직사각형 51">
            <a:extLst>
              <a:ext uri="{FF2B5EF4-FFF2-40B4-BE49-F238E27FC236}">
                <a16:creationId xmlns:a16="http://schemas.microsoft.com/office/drawing/2014/main" id="{CE9445D9-98BD-446B-8EA0-CF26BDD8DAE3}"/>
              </a:ext>
            </a:extLst>
          </p:cNvPr>
          <p:cNvSpPr/>
          <p:nvPr/>
        </p:nvSpPr>
        <p:spPr>
          <a:xfrm>
            <a:off x="5874947" y="5617800"/>
            <a:ext cx="3763778" cy="461665"/>
          </a:xfrm>
          <a:prstGeom prst="rect">
            <a:avLst/>
          </a:prstGeom>
        </p:spPr>
        <p:txBody>
          <a:bodyPr wrap="none" lIns="72000">
            <a:spAutoFit/>
          </a:bodyPr>
          <a:lstStyle/>
          <a:p>
            <a:pPr>
              <a:spcBef>
                <a:spcPts val="300"/>
              </a:spcBef>
              <a:buNone/>
            </a:pP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합계금액 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</a:rPr>
              <a:t>: 520,000,000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원</a:t>
            </a:r>
            <a:endParaRPr lang="en-US" altLang="ko-KR" sz="24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4D7F8A6-27F8-4ABC-ACBC-E8D98BE49E7C}"/>
              </a:ext>
            </a:extLst>
          </p:cNvPr>
          <p:cNvSpPr/>
          <p:nvPr/>
        </p:nvSpPr>
        <p:spPr>
          <a:xfrm>
            <a:off x="5212031" y="2109032"/>
            <a:ext cx="4315211" cy="461665"/>
          </a:xfrm>
          <a:prstGeom prst="rect">
            <a:avLst/>
          </a:prstGeom>
        </p:spPr>
        <p:txBody>
          <a:bodyPr wrap="none" lIns="72000">
            <a:spAutoFit/>
          </a:bodyPr>
          <a:lstStyle/>
          <a:p>
            <a:pPr>
              <a:spcBef>
                <a:spcPts val="300"/>
              </a:spcBef>
              <a:buNone/>
            </a:pP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합계인원 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</a:rPr>
              <a:t>: 560 MD(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공사제외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90724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5" descr="C:\Users\jeeyeunlee\Desktop\Untitled-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9902" y="0"/>
            <a:ext cx="8216097" cy="6873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Box 24"/>
          <p:cNvSpPr txBox="1">
            <a:spLocks noChangeArrowheads="1"/>
          </p:cNvSpPr>
          <p:nvPr/>
        </p:nvSpPr>
        <p:spPr bwMode="auto">
          <a:xfrm>
            <a:off x="1752612" y="6340432"/>
            <a:ext cx="3584575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buFontTx/>
              <a:buNone/>
            </a:pPr>
            <a:r>
              <a:rPr lang="en-US" altLang="ko-KR" sz="800" b="1" dirty="0">
                <a:solidFill>
                  <a:srgbClr val="808080"/>
                </a:solidFill>
                <a:latin typeface="Trebuchet MS" pitchFamily="34" charset="0"/>
              </a:rPr>
              <a:t>Factory Automation System Solution Provider No.1</a:t>
            </a:r>
          </a:p>
        </p:txBody>
      </p:sp>
      <p:sp>
        <p:nvSpPr>
          <p:cNvPr id="10" name="Text Box 24"/>
          <p:cNvSpPr txBox="1">
            <a:spLocks noChangeArrowheads="1"/>
          </p:cNvSpPr>
          <p:nvPr/>
        </p:nvSpPr>
        <p:spPr bwMode="auto">
          <a:xfrm>
            <a:off x="1754440" y="6146254"/>
            <a:ext cx="449470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buFontTx/>
              <a:buNone/>
            </a:pPr>
            <a:r>
              <a:rPr lang="en-US" altLang="ko-KR" sz="800" b="1" dirty="0">
                <a:solidFill>
                  <a:srgbClr val="808080"/>
                </a:solidFill>
                <a:latin typeface="맑은 고딕" pitchFamily="50" charset="-127"/>
                <a:ea typeface="맑은 고딕" pitchFamily="50" charset="-127"/>
              </a:rPr>
              <a:t>HANGIL FA</a:t>
            </a:r>
            <a:r>
              <a:rPr lang="ko-KR" altLang="en-US" sz="800" b="1" dirty="0">
                <a:solidFill>
                  <a:srgbClr val="808080"/>
                </a:solidFill>
                <a:latin typeface="맑은 고딕" pitchFamily="50" charset="-127"/>
                <a:ea typeface="맑은 고딕" pitchFamily="50" charset="-127"/>
              </a:rPr>
              <a:t>는 최고의 인재들이 개인의 역량과 최고의 팀워크로 </a:t>
            </a:r>
            <a:r>
              <a:rPr lang="ko-KR" altLang="en-US" sz="800" b="1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최대의 시너지를 창출</a:t>
            </a:r>
            <a:r>
              <a:rPr lang="ko-KR" altLang="en-US" sz="800" b="1" dirty="0">
                <a:solidFill>
                  <a:srgbClr val="808080"/>
                </a:solidFill>
                <a:latin typeface="맑은 고딕" pitchFamily="50" charset="-127"/>
                <a:ea typeface="맑은 고딕" pitchFamily="50" charset="-127"/>
              </a:rPr>
              <a:t>합니다</a:t>
            </a:r>
            <a:r>
              <a:rPr lang="en-US" altLang="ko-KR" sz="800" b="1" dirty="0">
                <a:solidFill>
                  <a:srgbClr val="80808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14" name="Picture 3" descr="C:\Users\jeeyeunlee\Desktop\Vector-Smart-Object-copy---Assistor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506" y="6165304"/>
            <a:ext cx="1178331" cy="325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 bwMode="auto">
          <a:xfrm>
            <a:off x="-6938" y="0"/>
            <a:ext cx="9912938" cy="68814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 cap="flat" cmpd="sng" algn="ctr">
                <a:solidFill>
                  <a:srgbClr val="9DB3AA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342900" marR="0" indent="-34290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1" lang="ko-KR" altLang="en-US" sz="9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charset="-127"/>
              <a:ea typeface="굴림" charset="-127"/>
            </a:endParaRPr>
          </a:p>
        </p:txBody>
      </p:sp>
      <p:sp>
        <p:nvSpPr>
          <p:cNvPr id="9" name="Text Box 11"/>
          <p:cNvSpPr txBox="1">
            <a:spLocks noChangeArrowheads="1"/>
          </p:cNvSpPr>
          <p:nvPr/>
        </p:nvSpPr>
        <p:spPr bwMode="auto">
          <a:xfrm>
            <a:off x="6217169" y="3323406"/>
            <a:ext cx="3195637" cy="226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r">
              <a:lnSpc>
                <a:spcPct val="120000"/>
              </a:lnSpc>
              <a:buNone/>
            </a:pPr>
            <a:r>
              <a:rPr lang="en-US" altLang="ko-KR" sz="800" dirty="0">
                <a:solidFill>
                  <a:srgbClr val="00C898"/>
                </a:solidFill>
                <a:latin typeface="Trebuchet MS" pitchFamily="34" charset="0"/>
              </a:rPr>
              <a:t>http://hangil-fa.co.kr |  TEL 031.784.8360 | FAX 031.784.8364</a:t>
            </a:r>
          </a:p>
        </p:txBody>
      </p:sp>
    </p:spTree>
    <p:extLst>
      <p:ext uri="{BB962C8B-B14F-4D97-AF65-F5344CB8AC3E}">
        <p14:creationId xmlns:p14="http://schemas.microsoft.com/office/powerpoint/2010/main" val="20677327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5" descr="C:\Users\jeeyeunlee\Desktop\Untitled-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9902" y="0"/>
            <a:ext cx="8216097" cy="6873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Box 14"/>
          <p:cNvSpPr txBox="1">
            <a:spLocks noChangeArrowheads="1"/>
          </p:cNvSpPr>
          <p:nvPr/>
        </p:nvSpPr>
        <p:spPr bwMode="auto">
          <a:xfrm>
            <a:off x="4088904" y="2924944"/>
            <a:ext cx="5544615" cy="1631216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342900" indent="-342900" algn="r">
              <a:buNone/>
            </a:pPr>
            <a:r>
              <a:rPr lang="en-US" altLang="ko-KR" sz="4000" dirty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rPr>
              <a:t>PLC (Rockwell)</a:t>
            </a:r>
          </a:p>
          <a:p>
            <a:pPr marL="342900" indent="-342900" algn="r">
              <a:buFontTx/>
              <a:buNone/>
            </a:pPr>
            <a:r>
              <a:rPr lang="en-US" altLang="ko-KR" sz="4000" b="1" dirty="0">
                <a:solidFill>
                  <a:srgbClr val="FFFFFF"/>
                </a:solidFill>
                <a:latin typeface="맑은고딕"/>
                <a:ea typeface="맑은 고딕" pitchFamily="50" charset="-127"/>
              </a:rPr>
              <a:t> </a:t>
            </a:r>
            <a:endParaRPr lang="ko-KR" altLang="en-US" sz="4000" b="1" dirty="0">
              <a:solidFill>
                <a:srgbClr val="FFFFFF"/>
              </a:solidFill>
              <a:latin typeface="맑은고딕"/>
              <a:ea typeface="맑은 고딕" pitchFamily="50" charset="-127"/>
            </a:endParaRPr>
          </a:p>
        </p:txBody>
      </p:sp>
      <p:sp>
        <p:nvSpPr>
          <p:cNvPr id="12" name="Text Box 14"/>
          <p:cNvSpPr txBox="1">
            <a:spLocks noChangeArrowheads="1"/>
          </p:cNvSpPr>
          <p:nvPr/>
        </p:nvSpPr>
        <p:spPr bwMode="auto">
          <a:xfrm>
            <a:off x="6593558" y="1355284"/>
            <a:ext cx="3024334" cy="1569660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342900" indent="-342900" algn="r">
              <a:buFontTx/>
              <a:buNone/>
            </a:pPr>
            <a:r>
              <a:rPr lang="en-US" altLang="ko-KR" sz="9600" b="1" dirty="0">
                <a:solidFill>
                  <a:srgbClr val="FFFFFF">
                    <a:lumMod val="50000"/>
                  </a:srgbClr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1</a:t>
            </a:r>
            <a:endParaRPr lang="ko-KR" altLang="en-US" sz="9600" b="1" dirty="0">
              <a:solidFill>
                <a:srgbClr val="FFFFFF">
                  <a:lumMod val="50000"/>
                </a:srgbClr>
              </a:solidFill>
              <a:latin typeface="Arial" pitchFamily="34" charset="0"/>
              <a:ea typeface="맑은 고딕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1033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Box 14"/>
          <p:cNvSpPr txBox="1">
            <a:spLocks noChangeArrowheads="1"/>
          </p:cNvSpPr>
          <p:nvPr/>
        </p:nvSpPr>
        <p:spPr bwMode="auto">
          <a:xfrm>
            <a:off x="128464" y="332656"/>
            <a:ext cx="5098136" cy="276999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342900" indent="-342900">
              <a:buNone/>
            </a:pPr>
            <a:r>
              <a:rPr lang="en-US" altLang="ko-KR" sz="1200" b="1" dirty="0">
                <a:solidFill>
                  <a:srgbClr val="00487E"/>
                </a:solidFill>
                <a:latin typeface="맑은 고딕" pitchFamily="50" charset="-127"/>
                <a:ea typeface="맑은 고딕" pitchFamily="50" charset="-127"/>
              </a:rPr>
              <a:t>1. PLC (Rockwell) ControlLogix5000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유한킴벌리</a:t>
            </a:r>
            <a:endParaRPr lang="ko-KR" altLang="en-US" sz="12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456547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Box 14"/>
          <p:cNvSpPr txBox="1">
            <a:spLocks noChangeArrowheads="1"/>
          </p:cNvSpPr>
          <p:nvPr/>
        </p:nvSpPr>
        <p:spPr bwMode="auto">
          <a:xfrm>
            <a:off x="128464" y="332656"/>
            <a:ext cx="3154585" cy="276999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342900" indent="-342900">
              <a:buNone/>
            </a:pPr>
            <a:r>
              <a:rPr lang="en-US" altLang="ko-KR" sz="1200" b="1" dirty="0">
                <a:solidFill>
                  <a:srgbClr val="00487E"/>
                </a:solidFill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1200" b="1" dirty="0">
                <a:solidFill>
                  <a:srgbClr val="00487E"/>
                </a:solidFill>
                <a:latin typeface="맑은 고딕" pitchFamily="50" charset="-127"/>
                <a:ea typeface="맑은 고딕" pitchFamily="50" charset="-127"/>
              </a:rPr>
              <a:t>프로젝트 개요 </a:t>
            </a:r>
            <a:r>
              <a:rPr lang="en-US" altLang="ko-KR" sz="1200" b="1" dirty="0">
                <a:solidFill>
                  <a:schemeClr val="bg1">
                    <a:lumMod val="85000"/>
                  </a:schemeClr>
                </a:solidFill>
                <a:latin typeface="맑은 고딕" pitchFamily="50" charset="-127"/>
                <a:ea typeface="맑은 고딕" pitchFamily="50" charset="-127"/>
              </a:rPr>
              <a:t>Outline</a:t>
            </a:r>
            <a:endParaRPr lang="ko-KR" altLang="en-US" sz="1200" b="1" dirty="0">
              <a:solidFill>
                <a:schemeClr val="bg1">
                  <a:lumMod val="8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Text Box 14"/>
          <p:cNvSpPr txBox="1">
            <a:spLocks noChangeArrowheads="1"/>
          </p:cNvSpPr>
          <p:nvPr/>
        </p:nvSpPr>
        <p:spPr bwMode="auto">
          <a:xfrm>
            <a:off x="200472" y="834273"/>
            <a:ext cx="3456384" cy="276999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buNone/>
            </a:pP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Arial Unicode MS" pitchFamily="50" charset="-127"/>
              </a:rPr>
              <a:t>2) </a:t>
            </a:r>
            <a:r>
              <a:rPr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Arial Unicode MS" pitchFamily="50" charset="-127"/>
              </a:rPr>
              <a:t>현재 운용시스템의 문제점</a:t>
            </a:r>
            <a:endParaRPr lang="en-US" altLang="ko-KR" sz="12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  <a:cs typeface="Arial Unicode MS" pitchFamily="50" charset="-127"/>
            </a:endParaRPr>
          </a:p>
        </p:txBody>
      </p:sp>
      <p:sp>
        <p:nvSpPr>
          <p:cNvPr id="40" name="Text Box 14"/>
          <p:cNvSpPr txBox="1">
            <a:spLocks noChangeArrowheads="1"/>
          </p:cNvSpPr>
          <p:nvPr/>
        </p:nvSpPr>
        <p:spPr bwMode="auto">
          <a:xfrm>
            <a:off x="560512" y="1659080"/>
            <a:ext cx="3505896" cy="338554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171450" indent="-216000">
              <a:spcBef>
                <a:spcPct val="0"/>
              </a:spcBef>
              <a:buFont typeface="Wingdings" pitchFamily="2" charset="2"/>
              <a:buChar char="§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출력된 문서에 대한 </a:t>
            </a:r>
            <a:r>
              <a:rPr lang="en-US" altLang="ko-KR" sz="16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Historical</a:t>
            </a:r>
            <a:r>
              <a:rPr lang="ko-KR" altLang="en-US" sz="16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분석</a:t>
            </a:r>
            <a:r>
              <a:rPr lang="ko-KR" altLang="en-US" sz="1600" b="1" dirty="0">
                <a:solidFill>
                  <a:srgbClr val="0F285D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불가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41" name="Text Box 14"/>
          <p:cNvSpPr txBox="1">
            <a:spLocks noChangeArrowheads="1"/>
          </p:cNvSpPr>
          <p:nvPr/>
        </p:nvSpPr>
        <p:spPr bwMode="auto">
          <a:xfrm>
            <a:off x="560512" y="2906998"/>
            <a:ext cx="3121367" cy="338554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171450" indent="-216000">
              <a:spcBef>
                <a:spcPct val="0"/>
              </a:spcBef>
              <a:buFont typeface="Wingdings" pitchFamily="2" charset="2"/>
              <a:buChar char="§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시험데이터의 </a:t>
            </a:r>
            <a:r>
              <a:rPr lang="ko-KR" altLang="en-US" sz="1600" b="1" dirty="0">
                <a:solidFill>
                  <a:srgbClr val="0F285D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자동</a:t>
            </a:r>
            <a:r>
              <a:rPr lang="en-US" altLang="ko-KR" sz="1600" b="1" dirty="0">
                <a:solidFill>
                  <a:srgbClr val="0F285D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(</a:t>
            </a:r>
            <a:r>
              <a:rPr lang="ko-KR" altLang="en-US" sz="1600" b="1" dirty="0">
                <a:solidFill>
                  <a:srgbClr val="0F285D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통신</a:t>
            </a:r>
            <a:r>
              <a:rPr lang="en-US" altLang="ko-KR" sz="1600" b="1" dirty="0">
                <a:solidFill>
                  <a:srgbClr val="0F285D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)</a:t>
            </a:r>
            <a:r>
              <a:rPr lang="ko-KR" altLang="en-US" sz="1600" b="1" dirty="0">
                <a:solidFill>
                  <a:srgbClr val="0F285D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수집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불가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43" name="Text Box 14"/>
          <p:cNvSpPr txBox="1">
            <a:spLocks noChangeArrowheads="1"/>
          </p:cNvSpPr>
          <p:nvPr/>
        </p:nvSpPr>
        <p:spPr bwMode="auto">
          <a:xfrm>
            <a:off x="560512" y="4154916"/>
            <a:ext cx="3919278" cy="338554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171450" indent="-216000">
              <a:spcBef>
                <a:spcPct val="0"/>
              </a:spcBef>
              <a:buFont typeface="Wingdings" pitchFamily="2" charset="2"/>
              <a:buChar char="§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REPORT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DATA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의 </a:t>
            </a:r>
            <a:r>
              <a:rPr lang="ko-KR" altLang="en-US" sz="1600" b="1" dirty="0">
                <a:solidFill>
                  <a:srgbClr val="0F285D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요약내용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</a:t>
            </a:r>
            <a:r>
              <a:rPr lang="ko-KR" altLang="en-US" sz="1600" b="1" dirty="0">
                <a:solidFill>
                  <a:srgbClr val="0F285D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상황판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전개 불가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45" name="Text Box 14"/>
          <p:cNvSpPr txBox="1">
            <a:spLocks noChangeArrowheads="1"/>
          </p:cNvSpPr>
          <p:nvPr/>
        </p:nvSpPr>
        <p:spPr bwMode="auto">
          <a:xfrm>
            <a:off x="560512" y="5402833"/>
            <a:ext cx="3902543" cy="338554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171450" indent="-216000">
              <a:spcBef>
                <a:spcPct val="0"/>
              </a:spcBef>
              <a:buFont typeface="Wingdings" pitchFamily="2" charset="2"/>
              <a:buChar char="§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시스템 업데이트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(PLC+HMI)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시 </a:t>
            </a:r>
            <a:r>
              <a:rPr lang="ko-KR" altLang="en-US" sz="1600" b="1" dirty="0">
                <a:solidFill>
                  <a:srgbClr val="0F285D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현장 작업필요</a:t>
            </a:r>
            <a:endParaRPr lang="en-US" altLang="ko-KR" sz="1600" b="1" dirty="0">
              <a:solidFill>
                <a:srgbClr val="0F285D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47" name="Text Box 14"/>
          <p:cNvSpPr txBox="1">
            <a:spLocks noChangeArrowheads="1"/>
          </p:cNvSpPr>
          <p:nvPr/>
        </p:nvSpPr>
        <p:spPr bwMode="auto">
          <a:xfrm>
            <a:off x="5601072" y="1659080"/>
            <a:ext cx="4174541" cy="338554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171450" indent="-216000">
              <a:spcBef>
                <a:spcPct val="0"/>
              </a:spcBef>
              <a:buFont typeface="Wingdings" pitchFamily="2" charset="2"/>
              <a:buChar char="§"/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</a:t>
            </a:r>
            <a:r>
              <a:rPr lang="en-US" altLang="ko-KR" sz="16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OS(</a:t>
            </a:r>
            <a:r>
              <a:rPr lang="en-US" altLang="ko-KR" sz="1600" b="1" dirty="0" err="1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WinXP</a:t>
            </a:r>
            <a:r>
              <a:rPr lang="en-US" altLang="ko-KR" sz="16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) </a:t>
            </a:r>
            <a:r>
              <a:rPr lang="ko-KR" altLang="en-US" sz="16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단종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에 따른 컴퓨터유지보수 어려움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49" name="Text Box 14"/>
          <p:cNvSpPr txBox="1">
            <a:spLocks noChangeArrowheads="1"/>
          </p:cNvSpPr>
          <p:nvPr/>
        </p:nvSpPr>
        <p:spPr bwMode="auto">
          <a:xfrm>
            <a:off x="5601072" y="2906998"/>
            <a:ext cx="2750112" cy="338554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171450" indent="-216000">
              <a:spcBef>
                <a:spcPct val="0"/>
              </a:spcBef>
              <a:buFont typeface="Wingdings" pitchFamily="2" charset="2"/>
              <a:buChar char="§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원격보고서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</a:t>
            </a:r>
            <a:r>
              <a:rPr lang="en-US" altLang="ko-KR" sz="1600" b="1" dirty="0">
                <a:solidFill>
                  <a:srgbClr val="0F285D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Report </a:t>
            </a:r>
            <a:r>
              <a:rPr lang="ko-KR" altLang="en-US" sz="1600" b="1" dirty="0">
                <a:solidFill>
                  <a:srgbClr val="0F285D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출력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불가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50" name="Text Box 14"/>
          <p:cNvSpPr txBox="1">
            <a:spLocks noChangeArrowheads="1"/>
          </p:cNvSpPr>
          <p:nvPr/>
        </p:nvSpPr>
        <p:spPr bwMode="auto">
          <a:xfrm>
            <a:off x="5601072" y="4154916"/>
            <a:ext cx="3004156" cy="584775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171450" indent="-216000">
              <a:spcBef>
                <a:spcPct val="0"/>
              </a:spcBef>
              <a:buFont typeface="Wingdings" pitchFamily="2" charset="2"/>
              <a:buChar char="§"/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Historical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데이터의 </a:t>
            </a:r>
            <a:r>
              <a:rPr lang="ko-KR" altLang="en-US" sz="1600" b="1" dirty="0">
                <a:solidFill>
                  <a:srgbClr val="0F285D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검색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및 결과물 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  <a:p>
            <a:pPr indent="-216000">
              <a:spcBef>
                <a:spcPct val="0"/>
              </a:spcBef>
              <a:buNone/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  </a:t>
            </a:r>
            <a:r>
              <a:rPr lang="en-US" altLang="ko-KR" sz="1600" b="1" dirty="0">
                <a:solidFill>
                  <a:srgbClr val="0F285D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VISUALIZED </a:t>
            </a:r>
            <a:r>
              <a:rPr lang="ko-KR" altLang="en-US" sz="1600" b="1" dirty="0">
                <a:solidFill>
                  <a:srgbClr val="0F285D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생성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불가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51" name="Text Box 14"/>
          <p:cNvSpPr txBox="1">
            <a:spLocks noChangeArrowheads="1"/>
          </p:cNvSpPr>
          <p:nvPr/>
        </p:nvSpPr>
        <p:spPr bwMode="auto">
          <a:xfrm>
            <a:off x="5601072" y="5402833"/>
            <a:ext cx="2357440" cy="338554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171450" indent="-216000">
              <a:spcBef>
                <a:spcPct val="0"/>
              </a:spcBef>
              <a:buFont typeface="Wingdings" pitchFamily="2" charset="2"/>
              <a:buChar char="§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기존 </a:t>
            </a:r>
            <a:r>
              <a:rPr lang="en-US" altLang="ko-KR" sz="16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PLC</a:t>
            </a:r>
            <a:r>
              <a:rPr lang="ko-KR" altLang="en-US" sz="16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모델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의 생산중단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848864" y="2135071"/>
            <a:ext cx="2880000" cy="0"/>
          </a:xfrm>
          <a:prstGeom prst="line">
            <a:avLst/>
          </a:prstGeom>
          <a:ln w="6350">
            <a:solidFill>
              <a:schemeClr val="bg2">
                <a:lumMod val="20000"/>
                <a:lumOff val="8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5925424" y="2109151"/>
            <a:ext cx="2844000" cy="0"/>
          </a:xfrm>
          <a:prstGeom prst="line">
            <a:avLst/>
          </a:prstGeom>
          <a:ln w="6350">
            <a:solidFill>
              <a:schemeClr val="bg2">
                <a:lumMod val="20000"/>
                <a:lumOff val="8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848864" y="3420000"/>
            <a:ext cx="2592000" cy="0"/>
          </a:xfrm>
          <a:prstGeom prst="line">
            <a:avLst/>
          </a:prstGeom>
          <a:ln w="6350">
            <a:solidFill>
              <a:schemeClr val="bg2">
                <a:lumMod val="20000"/>
                <a:lumOff val="8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848864" y="4653136"/>
            <a:ext cx="3456000" cy="0"/>
          </a:xfrm>
          <a:prstGeom prst="line">
            <a:avLst/>
          </a:prstGeom>
          <a:ln w="6350">
            <a:solidFill>
              <a:schemeClr val="bg2">
                <a:lumMod val="20000"/>
                <a:lumOff val="8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848864" y="5885952"/>
            <a:ext cx="2880000" cy="0"/>
          </a:xfrm>
          <a:prstGeom prst="line">
            <a:avLst/>
          </a:prstGeom>
          <a:ln w="6350">
            <a:solidFill>
              <a:schemeClr val="bg2">
                <a:lumMod val="20000"/>
                <a:lumOff val="8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5925424" y="3420000"/>
            <a:ext cx="2160000" cy="0"/>
          </a:xfrm>
          <a:prstGeom prst="line">
            <a:avLst/>
          </a:prstGeom>
          <a:ln w="6350">
            <a:solidFill>
              <a:schemeClr val="bg2">
                <a:lumMod val="20000"/>
                <a:lumOff val="8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>
            <a:off x="5925424" y="5013176"/>
            <a:ext cx="2664000" cy="0"/>
          </a:xfrm>
          <a:prstGeom prst="line">
            <a:avLst/>
          </a:prstGeom>
          <a:ln w="6350">
            <a:solidFill>
              <a:schemeClr val="bg2">
                <a:lumMod val="20000"/>
                <a:lumOff val="8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5925424" y="5885952"/>
            <a:ext cx="2664000" cy="0"/>
          </a:xfrm>
          <a:prstGeom prst="line">
            <a:avLst/>
          </a:prstGeom>
          <a:ln w="6350">
            <a:solidFill>
              <a:schemeClr val="bg2">
                <a:lumMod val="20000"/>
                <a:lumOff val="8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24044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Box 14"/>
          <p:cNvSpPr txBox="1">
            <a:spLocks noChangeArrowheads="1"/>
          </p:cNvSpPr>
          <p:nvPr/>
        </p:nvSpPr>
        <p:spPr bwMode="auto">
          <a:xfrm>
            <a:off x="128464" y="332656"/>
            <a:ext cx="3154585" cy="276999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342900" indent="-342900">
              <a:buNone/>
            </a:pPr>
            <a:r>
              <a:rPr lang="en-US" altLang="ko-KR" sz="1200" b="1" dirty="0">
                <a:solidFill>
                  <a:srgbClr val="00487E"/>
                </a:solidFill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1200" b="1" dirty="0">
                <a:solidFill>
                  <a:srgbClr val="00487E"/>
                </a:solidFill>
                <a:latin typeface="맑은 고딕" pitchFamily="50" charset="-127"/>
                <a:ea typeface="맑은 고딕" pitchFamily="50" charset="-127"/>
              </a:rPr>
              <a:t>프로젝트 개요 </a:t>
            </a:r>
            <a:r>
              <a:rPr lang="en-US" altLang="ko-KR" sz="1200" b="1" dirty="0">
                <a:solidFill>
                  <a:schemeClr val="bg1">
                    <a:lumMod val="85000"/>
                  </a:schemeClr>
                </a:solidFill>
                <a:latin typeface="맑은 고딕" pitchFamily="50" charset="-127"/>
                <a:ea typeface="맑은 고딕" pitchFamily="50" charset="-127"/>
              </a:rPr>
              <a:t>Outline</a:t>
            </a:r>
            <a:endParaRPr lang="ko-KR" altLang="en-US" sz="1200" b="1" dirty="0">
              <a:solidFill>
                <a:schemeClr val="bg1">
                  <a:lumMod val="8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Text Box 14"/>
          <p:cNvSpPr txBox="1">
            <a:spLocks noChangeArrowheads="1"/>
          </p:cNvSpPr>
          <p:nvPr/>
        </p:nvSpPr>
        <p:spPr bwMode="auto">
          <a:xfrm>
            <a:off x="200472" y="834273"/>
            <a:ext cx="3456384" cy="276999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buNone/>
            </a:pP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Arial Unicode MS" pitchFamily="50" charset="-127"/>
              </a:rPr>
              <a:t>3) </a:t>
            </a:r>
            <a:r>
              <a:rPr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Arial Unicode MS" pitchFamily="50" charset="-127"/>
              </a:rPr>
              <a:t>신규</a:t>
            </a: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Arial Unicode MS" pitchFamily="50" charset="-127"/>
              </a:rPr>
              <a:t>(UPGRADE)</a:t>
            </a:r>
            <a:r>
              <a:rPr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Arial Unicode MS" pitchFamily="50" charset="-127"/>
              </a:rPr>
              <a:t>시스템의 요구사항</a:t>
            </a:r>
            <a:endParaRPr lang="en-US" altLang="ko-KR" sz="12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  <a:cs typeface="Arial Unicode MS" pitchFamily="50" charset="-127"/>
            </a:endParaRPr>
          </a:p>
        </p:txBody>
      </p:sp>
      <p:sp>
        <p:nvSpPr>
          <p:cNvPr id="12" name="Text Box 14"/>
          <p:cNvSpPr txBox="1">
            <a:spLocks noChangeArrowheads="1"/>
          </p:cNvSpPr>
          <p:nvPr/>
        </p:nvSpPr>
        <p:spPr bwMode="auto">
          <a:xfrm>
            <a:off x="3037800" y="1111272"/>
            <a:ext cx="6019200" cy="5134932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171450" indent="-171450">
              <a:lnSpc>
                <a:spcPct val="350000"/>
              </a:lnSpc>
              <a:spcBef>
                <a:spcPct val="0"/>
              </a:spcBef>
              <a:buFont typeface="Wingdings" pitchFamily="2" charset="2"/>
              <a:buChar char="ü"/>
            </a:pPr>
            <a:r>
              <a:rPr lang="ko-KR" altLang="en-US" sz="1200" b="1" dirty="0">
                <a:solidFill>
                  <a:srgbClr val="0F285D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직관적 디자인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으로 시인성이 용이해야 함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  <a:p>
            <a:pPr marL="171450" indent="-171450">
              <a:lnSpc>
                <a:spcPct val="350000"/>
              </a:lnSpc>
              <a:spcBef>
                <a:spcPct val="0"/>
              </a:spcBef>
              <a:buFont typeface="Wingdings" pitchFamily="2" charset="2"/>
              <a:buChar char="ü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사용자의 </a:t>
            </a:r>
            <a:r>
              <a:rPr lang="ko-KR" altLang="en-US" sz="1200" b="1" dirty="0">
                <a:solidFill>
                  <a:srgbClr val="00206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수동작업을 </a:t>
            </a:r>
            <a:r>
              <a:rPr lang="ko-KR" altLang="en-US" sz="1200" b="1" dirty="0" err="1">
                <a:solidFill>
                  <a:srgbClr val="00206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최소화</a:t>
            </a:r>
            <a:r>
              <a:rPr lang="ko-KR" altLang="en-US" sz="1200" b="1" dirty="0" err="1">
                <a:solidFill>
                  <a:schemeClr val="bg1">
                    <a:lumMod val="6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해야함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  <a:p>
            <a:pPr marL="171450" indent="-171450">
              <a:lnSpc>
                <a:spcPct val="350000"/>
              </a:lnSpc>
              <a:spcBef>
                <a:spcPct val="0"/>
              </a:spcBef>
              <a:buFont typeface="Wingdings" pitchFamily="2" charset="2"/>
              <a:buChar char="ü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시스템의 </a:t>
            </a:r>
            <a:r>
              <a:rPr lang="ko-KR" altLang="en-US" sz="1200" b="1" dirty="0">
                <a:solidFill>
                  <a:srgbClr val="0F285D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중앙집중관리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가 가능해야 함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  <a:p>
            <a:pPr marL="171450" indent="-171450">
              <a:lnSpc>
                <a:spcPct val="350000"/>
              </a:lnSpc>
              <a:spcBef>
                <a:spcPct val="0"/>
              </a:spcBef>
              <a:buFont typeface="Wingdings" pitchFamily="2" charset="2"/>
              <a:buChar char="ü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최신 </a:t>
            </a:r>
            <a:r>
              <a:rPr lang="en-US" altLang="ko-KR" sz="1200" b="1" dirty="0">
                <a:solidFill>
                  <a:srgbClr val="0F285D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OS </a:t>
            </a:r>
            <a:r>
              <a:rPr lang="ko-KR" altLang="en-US" sz="1200" b="1" dirty="0">
                <a:solidFill>
                  <a:srgbClr val="0F285D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및 이후 </a:t>
            </a:r>
            <a:r>
              <a:rPr lang="en-US" altLang="ko-KR" sz="1200" b="1" dirty="0">
                <a:solidFill>
                  <a:srgbClr val="0F285D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UPGRADE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에 대응해야 함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  <a:p>
            <a:pPr marL="171450" indent="-171450">
              <a:lnSpc>
                <a:spcPct val="350000"/>
              </a:lnSpc>
              <a:spcBef>
                <a:spcPct val="0"/>
              </a:spcBef>
              <a:buFont typeface="Wingdings" pitchFamily="2" charset="2"/>
              <a:buChar char="ü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범용 </a:t>
            </a:r>
            <a:r>
              <a:rPr lang="en-US" altLang="ko-KR" sz="1200" b="1" dirty="0">
                <a:solidFill>
                  <a:srgbClr val="0F285D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DB(MS-SQL)</a:t>
            </a:r>
            <a:r>
              <a:rPr lang="ko-KR" altLang="en-US" sz="1200" b="1" dirty="0">
                <a:solidFill>
                  <a:srgbClr val="0F285D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와 저장</a:t>
            </a:r>
            <a:r>
              <a:rPr lang="en-US" altLang="ko-KR" sz="1200" b="1" dirty="0">
                <a:solidFill>
                  <a:srgbClr val="0F285D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/</a:t>
            </a:r>
            <a:r>
              <a:rPr lang="ko-KR" altLang="en-US" sz="1200" b="1" dirty="0">
                <a:solidFill>
                  <a:srgbClr val="0F285D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연동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되어야 함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  <a:p>
            <a:pPr marL="171450" indent="-171450">
              <a:lnSpc>
                <a:spcPct val="350000"/>
              </a:lnSpc>
              <a:spcBef>
                <a:spcPct val="0"/>
              </a:spcBef>
              <a:buFont typeface="Wingdings" pitchFamily="2" charset="2"/>
              <a:buChar char="ü"/>
            </a:pPr>
            <a:r>
              <a:rPr lang="ko-KR" altLang="en-US" sz="1200" b="1" dirty="0" err="1">
                <a:solidFill>
                  <a:schemeClr val="bg1">
                    <a:lumMod val="6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모듈형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시스템으로서 추후 </a:t>
            </a:r>
            <a:r>
              <a:rPr lang="ko-KR" altLang="en-US" sz="1200" b="1" dirty="0">
                <a:solidFill>
                  <a:srgbClr val="0F285D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기능추가가 용이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해야 함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  <a:p>
            <a:pPr marL="171450" indent="-171450">
              <a:lnSpc>
                <a:spcPct val="350000"/>
              </a:lnSpc>
              <a:spcBef>
                <a:spcPct val="0"/>
              </a:spcBef>
              <a:buFont typeface="Wingdings" pitchFamily="2" charset="2"/>
              <a:buChar char="ü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기존 데이터의 다양한 </a:t>
            </a:r>
            <a:r>
              <a:rPr lang="ko-KR" altLang="en-US" sz="1200" b="1" dirty="0">
                <a:solidFill>
                  <a:srgbClr val="0F285D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검색이 가능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해야 하며 </a:t>
            </a:r>
            <a:r>
              <a:rPr lang="en-US" altLang="ko-KR" sz="1200" b="1" dirty="0">
                <a:solidFill>
                  <a:srgbClr val="0F285D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REPORTING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기능 강화되어야 함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  <a:p>
            <a:pPr marL="171450" indent="-171450">
              <a:lnSpc>
                <a:spcPct val="350000"/>
              </a:lnSpc>
              <a:spcBef>
                <a:spcPct val="0"/>
              </a:spcBef>
              <a:buFont typeface="Wingdings" pitchFamily="2" charset="2"/>
              <a:buChar char="ü"/>
            </a:pPr>
            <a:r>
              <a:rPr lang="ko-KR" altLang="en-US" sz="1200" b="1" dirty="0">
                <a:solidFill>
                  <a:srgbClr val="0F285D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상황판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을 운영하여 데이터의 실시간 공유가 이루어져야 함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pic>
        <p:nvPicPr>
          <p:cNvPr id="4098" name="Picture 2" descr="http://www.crmsolutioncomparison.com/wp-content/uploads/2010/12/AGS-Screenshot148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137" y="2676233"/>
            <a:ext cx="2140599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36417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5" descr="C:\Users\jeeyeunlee\Desktop\Untitled-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9902" y="0"/>
            <a:ext cx="8216097" cy="6873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 bwMode="auto">
          <a:xfrm>
            <a:off x="-6938" y="0"/>
            <a:ext cx="9912938" cy="68814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 cap="flat" cmpd="sng" algn="ctr">
                <a:solidFill>
                  <a:srgbClr val="9DB3AA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342900" indent="-342900"/>
            <a:endParaRPr lang="ko-KR" altLang="en-US">
              <a:solidFill>
                <a:srgbClr val="000000"/>
              </a:solidFill>
            </a:endParaRPr>
          </a:p>
        </p:txBody>
      </p:sp>
      <p:sp>
        <p:nvSpPr>
          <p:cNvPr id="9" name="Text Box 14"/>
          <p:cNvSpPr txBox="1">
            <a:spLocks noChangeArrowheads="1"/>
          </p:cNvSpPr>
          <p:nvPr/>
        </p:nvSpPr>
        <p:spPr bwMode="auto">
          <a:xfrm>
            <a:off x="4088904" y="2924944"/>
            <a:ext cx="5544615" cy="707886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342900" indent="-342900" algn="r">
              <a:buFontTx/>
              <a:buNone/>
            </a:pPr>
            <a:r>
              <a:rPr lang="ko-KR" altLang="en-US" sz="4000" b="1" dirty="0">
                <a:solidFill>
                  <a:srgbClr val="FFFFFF"/>
                </a:solidFill>
                <a:latin typeface="맑은고딕"/>
                <a:ea typeface="맑은 고딕" pitchFamily="50" charset="-127"/>
              </a:rPr>
              <a:t>프로젝트 목적</a:t>
            </a:r>
          </a:p>
        </p:txBody>
      </p:sp>
      <p:sp>
        <p:nvSpPr>
          <p:cNvPr id="11" name="Text Box 14"/>
          <p:cNvSpPr txBox="1">
            <a:spLocks noChangeArrowheads="1"/>
          </p:cNvSpPr>
          <p:nvPr/>
        </p:nvSpPr>
        <p:spPr bwMode="auto">
          <a:xfrm>
            <a:off x="4808984" y="3690200"/>
            <a:ext cx="4824535" cy="369332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342900" indent="-342900" algn="r">
              <a:buFontTx/>
              <a:buNone/>
            </a:pPr>
            <a:r>
              <a:rPr lang="en-US" altLang="ko-KR" sz="1800" b="1" dirty="0">
                <a:solidFill>
                  <a:srgbClr val="FFFFFF">
                    <a:lumMod val="50000"/>
                  </a:srgbClr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Goal</a:t>
            </a:r>
            <a:endParaRPr lang="ko-KR" altLang="en-US" sz="1800" b="1" dirty="0">
              <a:solidFill>
                <a:srgbClr val="FFFFFF">
                  <a:lumMod val="50000"/>
                </a:srgbClr>
              </a:solidFill>
              <a:latin typeface="Arial" pitchFamily="34" charset="0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12" name="Text Box 14"/>
          <p:cNvSpPr txBox="1">
            <a:spLocks noChangeArrowheads="1"/>
          </p:cNvSpPr>
          <p:nvPr/>
        </p:nvSpPr>
        <p:spPr bwMode="auto">
          <a:xfrm>
            <a:off x="6593558" y="1355284"/>
            <a:ext cx="3024334" cy="1569660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342900" indent="-342900" algn="r">
              <a:buFontTx/>
              <a:buNone/>
            </a:pPr>
            <a:r>
              <a:rPr lang="en-US" altLang="ko-KR" sz="9600" b="1" dirty="0">
                <a:solidFill>
                  <a:srgbClr val="FFFFFF">
                    <a:lumMod val="50000"/>
                  </a:srgbClr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2</a:t>
            </a:r>
            <a:endParaRPr lang="ko-KR" altLang="en-US" sz="9600" b="1" dirty="0">
              <a:solidFill>
                <a:srgbClr val="FFFFFF">
                  <a:lumMod val="50000"/>
                </a:srgbClr>
              </a:solidFill>
              <a:latin typeface="Arial" pitchFamily="34" charset="0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7" name="Text Box 14"/>
          <p:cNvSpPr txBox="1">
            <a:spLocks noChangeArrowheads="1"/>
          </p:cNvSpPr>
          <p:nvPr/>
        </p:nvSpPr>
        <p:spPr bwMode="auto">
          <a:xfrm>
            <a:off x="7058556" y="4149080"/>
            <a:ext cx="2480166" cy="646331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228600" indent="-228600">
              <a:spcBef>
                <a:spcPct val="0"/>
              </a:spcBef>
              <a:buFont typeface="+mj-lt"/>
              <a:buAutoNum type="arabicParenR"/>
            </a:pP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맑은 고딕" pitchFamily="50" charset="-127"/>
                <a:ea typeface="맑은 고딕" pitchFamily="50" charset="-127"/>
                <a:cs typeface="Arial Unicode MS" pitchFamily="50" charset="-127"/>
              </a:rPr>
              <a:t>운영체제에 대한 호환성</a:t>
            </a:r>
          </a:p>
          <a:p>
            <a:pPr marL="228600" indent="-228600">
              <a:spcBef>
                <a:spcPct val="0"/>
              </a:spcBef>
              <a:buFont typeface="+mj-lt"/>
              <a:buAutoNum type="arabicParenR"/>
            </a:pP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맑은 고딕" pitchFamily="50" charset="-127"/>
                <a:ea typeface="맑은 고딕" pitchFamily="50" charset="-127"/>
                <a:cs typeface="Arial Unicode MS" pitchFamily="50" charset="-127"/>
              </a:rPr>
              <a:t>신규 기능 구현에 대한 </a:t>
            </a:r>
            <a:r>
              <a:rPr lang="ko-KR" altLang="en-US" sz="1200" dirty="0" err="1">
                <a:solidFill>
                  <a:schemeClr val="bg1">
                    <a:lumMod val="85000"/>
                  </a:schemeClr>
                </a:solidFill>
                <a:latin typeface="맑은 고딕" pitchFamily="50" charset="-127"/>
                <a:ea typeface="맑은 고딕" pitchFamily="50" charset="-127"/>
                <a:cs typeface="Arial Unicode MS" pitchFamily="50" charset="-127"/>
              </a:rPr>
              <a:t>확장성</a:t>
            </a:r>
            <a:endParaRPr lang="en-US" altLang="ko-KR" sz="1200" dirty="0">
              <a:solidFill>
                <a:schemeClr val="bg1">
                  <a:lumMod val="85000"/>
                </a:schemeClr>
              </a:solidFill>
              <a:latin typeface="맑은 고딕" pitchFamily="50" charset="-127"/>
              <a:ea typeface="맑은 고딕" pitchFamily="50" charset="-127"/>
              <a:cs typeface="Arial Unicode MS" pitchFamily="50" charset="-127"/>
            </a:endParaRPr>
          </a:p>
          <a:p>
            <a:pPr marL="228600" indent="-228600">
              <a:spcBef>
                <a:spcPct val="0"/>
              </a:spcBef>
              <a:buFont typeface="+mj-lt"/>
              <a:buAutoNum type="arabicParenR"/>
            </a:pP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맑은 고딕" pitchFamily="50" charset="-127"/>
                <a:ea typeface="맑은 고딕" pitchFamily="50" charset="-127"/>
                <a:cs typeface="Arial Unicode MS" pitchFamily="50" charset="-127"/>
              </a:rPr>
              <a:t>BIG 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맑은 고딕" pitchFamily="50" charset="-127"/>
                <a:ea typeface="맑은 고딕" pitchFamily="50" charset="-127"/>
                <a:cs typeface="Arial Unicode MS" pitchFamily="50" charset="-127"/>
              </a:rPr>
              <a:t>데이터의 수집</a:t>
            </a:r>
            <a:endParaRPr lang="en-US" altLang="ko-KR" sz="1200" dirty="0">
              <a:solidFill>
                <a:schemeClr val="bg1">
                  <a:lumMod val="85000"/>
                </a:schemeClr>
              </a:solidFill>
              <a:latin typeface="맑은 고딕" pitchFamily="50" charset="-127"/>
              <a:ea typeface="맑은 고딕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89935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 bwMode="auto">
          <a:xfrm>
            <a:off x="344488" y="2930404"/>
            <a:ext cx="1584176" cy="1963378"/>
          </a:xfrm>
          <a:prstGeom prst="rect">
            <a:avLst/>
          </a:prstGeom>
          <a:solidFill>
            <a:schemeClr val="bg1"/>
          </a:solidFill>
          <a:ln w="6350" cap="flat" cmpd="sng" algn="ctr">
            <a:solidFill>
              <a:schemeClr val="bg2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342900" marR="0" indent="-34290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1" lang="ko-KR" altLang="en-US" sz="9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Text Box 14"/>
          <p:cNvSpPr txBox="1">
            <a:spLocks noChangeArrowheads="1"/>
          </p:cNvSpPr>
          <p:nvPr/>
        </p:nvSpPr>
        <p:spPr bwMode="auto">
          <a:xfrm>
            <a:off x="128464" y="332656"/>
            <a:ext cx="3154585" cy="276999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342900" indent="-342900">
              <a:buFontTx/>
              <a:buNone/>
            </a:pPr>
            <a:r>
              <a:rPr lang="en-US" altLang="ko-KR" sz="1200" b="1" dirty="0">
                <a:solidFill>
                  <a:srgbClr val="00487E"/>
                </a:solidFill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1200" b="1" dirty="0">
                <a:solidFill>
                  <a:srgbClr val="00487E"/>
                </a:solidFill>
                <a:latin typeface="맑은 고딕" pitchFamily="50" charset="-127"/>
                <a:ea typeface="맑은 고딕" pitchFamily="50" charset="-127"/>
              </a:rPr>
              <a:t>프로젝트 목적 </a:t>
            </a:r>
            <a:r>
              <a:rPr lang="en-US" altLang="ko-KR" sz="1200" b="1" dirty="0">
                <a:solidFill>
                  <a:srgbClr val="FFFFFF">
                    <a:lumMod val="85000"/>
                  </a:srgbClr>
                </a:solidFill>
                <a:latin typeface="맑은 고딕" pitchFamily="50" charset="-127"/>
                <a:ea typeface="맑은 고딕" pitchFamily="50" charset="-127"/>
              </a:rPr>
              <a:t>Goal</a:t>
            </a:r>
            <a:endParaRPr lang="ko-KR" altLang="en-US" sz="1200" b="1" dirty="0">
              <a:solidFill>
                <a:srgbClr val="FFFFFF">
                  <a:lumMod val="85000"/>
                </a:srgb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Text Box 14"/>
          <p:cNvSpPr txBox="1">
            <a:spLocks noChangeArrowheads="1"/>
          </p:cNvSpPr>
          <p:nvPr/>
        </p:nvSpPr>
        <p:spPr bwMode="auto">
          <a:xfrm>
            <a:off x="200472" y="834273"/>
            <a:ext cx="3456384" cy="276999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buFontTx/>
              <a:buNone/>
            </a:pP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Arial Unicode MS" pitchFamily="50" charset="-127"/>
              </a:rPr>
              <a:t>1) </a:t>
            </a:r>
            <a:r>
              <a:rPr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Arial Unicode MS" pitchFamily="50" charset="-127"/>
              </a:rPr>
              <a:t>운영체제에 대한 호환성</a:t>
            </a:r>
            <a:endParaRPr lang="en-US" altLang="ko-KR" sz="12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  <a:cs typeface="Arial Unicode MS" pitchFamily="50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396" y="3598211"/>
            <a:ext cx="1080000" cy="5940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Text Box 14"/>
          <p:cNvSpPr txBox="1">
            <a:spLocks noChangeArrowheads="1"/>
          </p:cNvSpPr>
          <p:nvPr/>
        </p:nvSpPr>
        <p:spPr bwMode="auto">
          <a:xfrm>
            <a:off x="349471" y="4493674"/>
            <a:ext cx="1624163" cy="246221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spcBef>
                <a:spcPct val="0"/>
              </a:spcBef>
              <a:buFontTx/>
              <a:buNone/>
            </a:pPr>
            <a:r>
              <a:rPr lang="en-US" altLang="ko-KR" sz="10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  <a:cs typeface="Arial Unicode MS" pitchFamily="50" charset="-127"/>
              </a:rPr>
              <a:t>2014</a:t>
            </a:r>
            <a:r>
              <a:rPr lang="ko-KR" altLang="en-US" sz="10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  <a:cs typeface="Arial Unicode MS" pitchFamily="50" charset="-127"/>
              </a:rPr>
              <a:t>년 </a:t>
            </a:r>
            <a:r>
              <a:rPr lang="en-US" altLang="ko-KR" sz="10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  <a:cs typeface="Arial Unicode MS" pitchFamily="50" charset="-127"/>
              </a:rPr>
              <a:t>4</a:t>
            </a:r>
            <a:r>
              <a:rPr lang="ko-KR" altLang="en-US" sz="10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  <a:cs typeface="Arial Unicode MS" pitchFamily="50" charset="-127"/>
              </a:rPr>
              <a:t>월 서비스중단</a:t>
            </a:r>
            <a:r>
              <a:rPr lang="en-US" altLang="ko-KR" sz="10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  <a:cs typeface="Arial Unicode MS" pitchFamily="50" charset="-127"/>
              </a:rPr>
              <a:t>!!</a:t>
            </a:r>
          </a:p>
        </p:txBody>
      </p:sp>
      <p:sp>
        <p:nvSpPr>
          <p:cNvPr id="26" name="Text Box 14"/>
          <p:cNvSpPr txBox="1">
            <a:spLocks noChangeArrowheads="1"/>
          </p:cNvSpPr>
          <p:nvPr/>
        </p:nvSpPr>
        <p:spPr bwMode="auto">
          <a:xfrm>
            <a:off x="413054" y="3058506"/>
            <a:ext cx="1447044" cy="369332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342900" indent="-342900" algn="ctr">
              <a:buFontTx/>
              <a:buNone/>
            </a:pPr>
            <a:r>
              <a:rPr lang="ko-KR" altLang="en-US" sz="1800" b="1" dirty="0">
                <a:latin typeface="맑은고딕"/>
                <a:ea typeface="맑은 고딕" pitchFamily="50" charset="-127"/>
              </a:rPr>
              <a:t>기존</a:t>
            </a:r>
            <a:r>
              <a:rPr lang="ko-KR" altLang="en-US" sz="1800" b="1" dirty="0">
                <a:solidFill>
                  <a:schemeClr val="bg1">
                    <a:lumMod val="65000"/>
                  </a:schemeClr>
                </a:solidFill>
                <a:latin typeface="맑은고딕"/>
                <a:ea typeface="맑은 고딕" pitchFamily="50" charset="-127"/>
              </a:rPr>
              <a:t>시스템</a:t>
            </a:r>
          </a:p>
        </p:txBody>
      </p:sp>
      <p:sp>
        <p:nvSpPr>
          <p:cNvPr id="29" name="Text Box 14"/>
          <p:cNvSpPr txBox="1">
            <a:spLocks noChangeArrowheads="1"/>
          </p:cNvSpPr>
          <p:nvPr/>
        </p:nvSpPr>
        <p:spPr bwMode="auto">
          <a:xfrm>
            <a:off x="3710757" y="1610594"/>
            <a:ext cx="2417853" cy="338554"/>
          </a:xfrm>
          <a:prstGeom prst="rect">
            <a:avLst/>
          </a:prstGeom>
          <a:solidFill>
            <a:srgbClr val="00A77E"/>
          </a:solidFill>
          <a:ln w="6350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342900" indent="-342900" algn="ctr">
              <a:buFontTx/>
              <a:buNone/>
            </a:pPr>
            <a:r>
              <a:rPr lang="ko-KR" altLang="en-US" sz="1600" b="1" dirty="0">
                <a:solidFill>
                  <a:schemeClr val="bg1"/>
                </a:solidFill>
                <a:latin typeface="맑은고딕"/>
                <a:ea typeface="맑은 고딕" pitchFamily="50" charset="-127"/>
              </a:rPr>
              <a:t>신규 제품 군</a:t>
            </a:r>
          </a:p>
        </p:txBody>
      </p:sp>
      <p:sp>
        <p:nvSpPr>
          <p:cNvPr id="30" name="Text Box 14"/>
          <p:cNvSpPr txBox="1">
            <a:spLocks noChangeArrowheads="1"/>
          </p:cNvSpPr>
          <p:nvPr/>
        </p:nvSpPr>
        <p:spPr bwMode="auto">
          <a:xfrm>
            <a:off x="3706753" y="2467544"/>
            <a:ext cx="2426035" cy="307777"/>
          </a:xfrm>
          <a:prstGeom prst="rect">
            <a:avLst/>
          </a:prstGeom>
          <a:noFill/>
          <a:ln w="6350" algn="ctr">
            <a:solidFill>
              <a:schemeClr val="bg2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342900" indent="-342900" algn="ctr">
              <a:buFontTx/>
              <a:buNone/>
            </a:pPr>
            <a:r>
              <a:rPr lang="ko-KR" altLang="en-US" sz="1400" b="1" dirty="0">
                <a:latin typeface="맑은고딕"/>
                <a:ea typeface="맑은 고딕" pitchFamily="50" charset="-127"/>
              </a:rPr>
              <a:t>데이터베이스</a:t>
            </a:r>
            <a:r>
              <a:rPr lang="en-US" altLang="ko-KR" sz="1400" b="1" dirty="0">
                <a:latin typeface="맑은고딕"/>
                <a:ea typeface="맑은 고딕" pitchFamily="50" charset="-127"/>
              </a:rPr>
              <a:t>(MS-SQL)</a:t>
            </a:r>
            <a:endParaRPr lang="ko-KR" altLang="en-US" sz="1400" b="1" dirty="0">
              <a:latin typeface="맑은고딕"/>
              <a:ea typeface="맑은 고딕" pitchFamily="50" charset="-127"/>
            </a:endParaRPr>
          </a:p>
        </p:txBody>
      </p:sp>
      <p:sp>
        <p:nvSpPr>
          <p:cNvPr id="36" name="Text Box 14"/>
          <p:cNvSpPr txBox="1">
            <a:spLocks noChangeArrowheads="1"/>
          </p:cNvSpPr>
          <p:nvPr/>
        </p:nvSpPr>
        <p:spPr bwMode="auto">
          <a:xfrm>
            <a:off x="3702577" y="3131904"/>
            <a:ext cx="2426034" cy="276999"/>
          </a:xfrm>
          <a:prstGeom prst="rect">
            <a:avLst/>
          </a:prstGeom>
          <a:noFill/>
          <a:ln w="6350" algn="ctr">
            <a:solidFill>
              <a:schemeClr val="bg2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342900" indent="-342900" algn="ctr">
              <a:buFontTx/>
              <a:buNone/>
            </a:pPr>
            <a:r>
              <a:rPr lang="ko-KR" altLang="en-US" sz="1200" b="1" dirty="0">
                <a:latin typeface="맑은고딕"/>
                <a:ea typeface="맑은 고딕" pitchFamily="50" charset="-127"/>
              </a:rPr>
              <a:t>신규 </a:t>
            </a:r>
            <a:r>
              <a:rPr lang="en-US" altLang="ko-KR" sz="1200" b="1" dirty="0">
                <a:latin typeface="맑은고딕"/>
                <a:ea typeface="맑은 고딕" pitchFamily="50" charset="-127"/>
              </a:rPr>
              <a:t>HMI</a:t>
            </a:r>
            <a:r>
              <a:rPr lang="ko-KR" altLang="en-US" sz="1200" b="1" dirty="0">
                <a:latin typeface="맑은고딕"/>
                <a:ea typeface="맑은 고딕" pitchFamily="50" charset="-127"/>
              </a:rPr>
              <a:t>시스템</a:t>
            </a:r>
            <a:r>
              <a:rPr lang="en-US" altLang="ko-KR" sz="1200" b="1" dirty="0">
                <a:latin typeface="맑은고딕"/>
                <a:ea typeface="맑은 고딕" pitchFamily="50" charset="-127"/>
              </a:rPr>
              <a:t>(</a:t>
            </a:r>
            <a:r>
              <a:rPr lang="en-US" altLang="ko-KR" sz="1200" b="1" dirty="0" err="1">
                <a:latin typeface="맑은고딕"/>
                <a:ea typeface="맑은 고딕" pitchFamily="50" charset="-127"/>
              </a:rPr>
              <a:t>FTView</a:t>
            </a:r>
            <a:r>
              <a:rPr lang="en-US" altLang="ko-KR" sz="1200" b="1" dirty="0">
                <a:latin typeface="맑은고딕"/>
                <a:ea typeface="맑은 고딕" pitchFamily="50" charset="-127"/>
              </a:rPr>
              <a:t> SE)</a:t>
            </a:r>
            <a:endParaRPr lang="ko-KR" altLang="en-US" sz="1200" b="1" dirty="0">
              <a:latin typeface="맑은고딕"/>
              <a:ea typeface="맑은 고딕" pitchFamily="50" charset="-127"/>
            </a:endParaRPr>
          </a:p>
        </p:txBody>
      </p:sp>
      <p:sp>
        <p:nvSpPr>
          <p:cNvPr id="37" name="Text Box 14"/>
          <p:cNvSpPr txBox="1">
            <a:spLocks noChangeArrowheads="1"/>
          </p:cNvSpPr>
          <p:nvPr/>
        </p:nvSpPr>
        <p:spPr bwMode="auto">
          <a:xfrm>
            <a:off x="3704268" y="4460624"/>
            <a:ext cx="2426034" cy="307777"/>
          </a:xfrm>
          <a:prstGeom prst="rect">
            <a:avLst/>
          </a:prstGeom>
          <a:noFill/>
          <a:ln w="6350" algn="ctr">
            <a:solidFill>
              <a:schemeClr val="bg2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342900" indent="-342900" algn="ctr">
              <a:buFontTx/>
              <a:buNone/>
            </a:pPr>
            <a:r>
              <a:rPr lang="en-US" altLang="ko-KR" sz="1400" b="1" dirty="0">
                <a:latin typeface="맑은고딕"/>
                <a:ea typeface="맑은 고딕" pitchFamily="50" charset="-127"/>
              </a:rPr>
              <a:t>VBA </a:t>
            </a:r>
            <a:r>
              <a:rPr lang="ko-KR" altLang="en-US" sz="1400" b="1" dirty="0">
                <a:latin typeface="맑은고딕"/>
                <a:ea typeface="맑은 고딕" pitchFamily="50" charset="-127"/>
              </a:rPr>
              <a:t>운영환경</a:t>
            </a:r>
          </a:p>
        </p:txBody>
      </p:sp>
      <p:sp>
        <p:nvSpPr>
          <p:cNvPr id="3" name="왼쪽 중괄호 2"/>
          <p:cNvSpPr/>
          <p:nvPr/>
        </p:nvSpPr>
        <p:spPr bwMode="auto">
          <a:xfrm>
            <a:off x="3188642" y="2574776"/>
            <a:ext cx="405759" cy="2736304"/>
          </a:xfrm>
          <a:prstGeom prst="leftBrace">
            <a:avLst/>
          </a:prstGeom>
          <a:noFill/>
          <a:ln w="6350" cap="flat" cmpd="sng" algn="ctr">
            <a:solidFill>
              <a:srgbClr val="9DB3AA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342900" marR="0" indent="-34290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1" lang="ko-KR" altLang="en-US" sz="9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charset="-127"/>
              <a:ea typeface="굴림" charset="-127"/>
            </a:endParaRPr>
          </a:p>
        </p:txBody>
      </p:sp>
      <p:sp>
        <p:nvSpPr>
          <p:cNvPr id="38" name="오른쪽 화살표 37"/>
          <p:cNvSpPr/>
          <p:nvPr/>
        </p:nvSpPr>
        <p:spPr bwMode="auto">
          <a:xfrm flipH="1">
            <a:off x="2177088" y="3713658"/>
            <a:ext cx="944427" cy="458539"/>
          </a:xfrm>
          <a:prstGeom prst="rightArrow">
            <a:avLst/>
          </a:prstGeom>
          <a:solidFill>
            <a:srgbClr val="FF0000"/>
          </a:solidFill>
          <a:ln w="63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342900" indent="-342900"/>
            <a:endParaRPr lang="ko-KR" altLang="en-US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9" name="Text Box 14"/>
          <p:cNvSpPr txBox="1">
            <a:spLocks noChangeArrowheads="1"/>
          </p:cNvSpPr>
          <p:nvPr/>
        </p:nvSpPr>
        <p:spPr bwMode="auto">
          <a:xfrm>
            <a:off x="1998637" y="4235453"/>
            <a:ext cx="1301327" cy="369332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342900" indent="-342900" algn="ctr">
              <a:buFontTx/>
              <a:buNone/>
            </a:pPr>
            <a:r>
              <a:rPr lang="ko-KR" altLang="en-US" sz="1800" b="1" dirty="0">
                <a:solidFill>
                  <a:srgbClr val="000000"/>
                </a:solidFill>
                <a:latin typeface="맑은고딕"/>
                <a:ea typeface="맑은 고딕" pitchFamily="50" charset="-127"/>
              </a:rPr>
              <a:t>호환불가</a:t>
            </a:r>
            <a:r>
              <a:rPr lang="en-US" altLang="ko-KR" sz="1800" b="1" dirty="0">
                <a:solidFill>
                  <a:srgbClr val="000000"/>
                </a:solidFill>
                <a:latin typeface="맑은고딕"/>
                <a:ea typeface="맑은 고딕" pitchFamily="50" charset="-127"/>
              </a:rPr>
              <a:t>!</a:t>
            </a:r>
            <a:endParaRPr lang="ko-KR" altLang="en-US" sz="1800" b="1" dirty="0">
              <a:solidFill>
                <a:srgbClr val="000000"/>
              </a:solidFill>
              <a:latin typeface="맑은고딕"/>
              <a:ea typeface="맑은 고딕" pitchFamily="50" charset="-127"/>
            </a:endParaRPr>
          </a:p>
        </p:txBody>
      </p:sp>
      <p:sp>
        <p:nvSpPr>
          <p:cNvPr id="41" name="직사각형 40"/>
          <p:cNvSpPr/>
          <p:nvPr/>
        </p:nvSpPr>
        <p:spPr bwMode="auto">
          <a:xfrm>
            <a:off x="7833320" y="2930404"/>
            <a:ext cx="1584176" cy="3454947"/>
          </a:xfrm>
          <a:prstGeom prst="rect">
            <a:avLst/>
          </a:prstGeom>
          <a:solidFill>
            <a:schemeClr val="bg1"/>
          </a:solidFill>
          <a:ln w="6350" cap="flat" cmpd="sng" algn="ctr">
            <a:solidFill>
              <a:schemeClr val="bg2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342900" marR="0" indent="-34290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1" lang="ko-KR" altLang="en-US" sz="9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4" name="Text Box 14"/>
          <p:cNvSpPr txBox="1">
            <a:spLocks noChangeArrowheads="1"/>
          </p:cNvSpPr>
          <p:nvPr/>
        </p:nvSpPr>
        <p:spPr bwMode="auto">
          <a:xfrm>
            <a:off x="7901886" y="3058506"/>
            <a:ext cx="1447044" cy="369332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342900" indent="-342900" algn="ctr">
              <a:buFontTx/>
              <a:buNone/>
            </a:pPr>
            <a:r>
              <a:rPr lang="ko-KR" altLang="en-US" sz="1800" b="1" dirty="0">
                <a:latin typeface="맑은고딕"/>
                <a:ea typeface="맑은 고딕" pitchFamily="50" charset="-127"/>
              </a:rPr>
              <a:t>신규</a:t>
            </a:r>
            <a:r>
              <a:rPr lang="ko-KR" altLang="en-US" sz="1800" b="1" dirty="0">
                <a:solidFill>
                  <a:schemeClr val="bg1">
                    <a:lumMod val="65000"/>
                  </a:schemeClr>
                </a:solidFill>
                <a:latin typeface="맑은고딕"/>
                <a:ea typeface="맑은 고딕" pitchFamily="50" charset="-127"/>
              </a:rPr>
              <a:t>시스템</a:t>
            </a:r>
          </a:p>
        </p:txBody>
      </p:sp>
      <p:pic>
        <p:nvPicPr>
          <p:cNvPr id="47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8361" y="3707631"/>
            <a:ext cx="974094" cy="3752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4179" y="4623882"/>
            <a:ext cx="649175" cy="7382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8" name="오른쪽 화살표 47"/>
          <p:cNvSpPr/>
          <p:nvPr/>
        </p:nvSpPr>
        <p:spPr bwMode="auto">
          <a:xfrm>
            <a:off x="6739433" y="3735242"/>
            <a:ext cx="944427" cy="458539"/>
          </a:xfrm>
          <a:prstGeom prst="rightArrow">
            <a:avLst/>
          </a:prstGeom>
          <a:solidFill>
            <a:srgbClr val="193B8A"/>
          </a:solidFill>
          <a:ln w="6350" cap="flat" cmpd="sng" algn="ctr">
            <a:solidFill>
              <a:srgbClr val="333399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342900" indent="-342900"/>
            <a:endParaRPr lang="ko-KR" altLang="en-US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9" name="Text Box 14"/>
          <p:cNvSpPr txBox="1">
            <a:spLocks noChangeArrowheads="1"/>
          </p:cNvSpPr>
          <p:nvPr/>
        </p:nvSpPr>
        <p:spPr bwMode="auto">
          <a:xfrm>
            <a:off x="6537176" y="4235453"/>
            <a:ext cx="1301327" cy="369332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342900" indent="-342900" algn="ctr">
              <a:buFontTx/>
              <a:buNone/>
            </a:pPr>
            <a:r>
              <a:rPr lang="ko-KR" altLang="en-US" sz="1800" b="1" dirty="0">
                <a:solidFill>
                  <a:srgbClr val="000000"/>
                </a:solidFill>
                <a:latin typeface="맑은고딕"/>
                <a:ea typeface="맑은 고딕" pitchFamily="50" charset="-127"/>
              </a:rPr>
              <a:t>권장사양</a:t>
            </a:r>
            <a:r>
              <a:rPr lang="en-US" altLang="ko-KR" sz="1800" b="1" dirty="0">
                <a:solidFill>
                  <a:srgbClr val="000000"/>
                </a:solidFill>
                <a:latin typeface="맑은고딕"/>
                <a:ea typeface="맑은 고딕" pitchFamily="50" charset="-127"/>
              </a:rPr>
              <a:t>!</a:t>
            </a:r>
            <a:endParaRPr lang="ko-KR" altLang="en-US" sz="1800" b="1" dirty="0">
              <a:solidFill>
                <a:srgbClr val="000000"/>
              </a:solidFill>
              <a:latin typeface="맑은고딕"/>
              <a:ea typeface="맑은 고딕" pitchFamily="50" charset="-127"/>
            </a:endParaRPr>
          </a:p>
        </p:txBody>
      </p:sp>
      <p:sp>
        <p:nvSpPr>
          <p:cNvPr id="50" name="왼쪽 중괄호 49"/>
          <p:cNvSpPr/>
          <p:nvPr/>
        </p:nvSpPr>
        <p:spPr bwMode="auto">
          <a:xfrm flipH="1">
            <a:off x="6249144" y="2596359"/>
            <a:ext cx="405759" cy="2736304"/>
          </a:xfrm>
          <a:prstGeom prst="leftBrace">
            <a:avLst/>
          </a:prstGeom>
          <a:noFill/>
          <a:ln w="6350" cap="flat" cmpd="sng" algn="ctr">
            <a:solidFill>
              <a:srgbClr val="9DB3AA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342900" marR="0" indent="-34290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1" lang="ko-KR" altLang="en-US" sz="9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charset="-127"/>
              <a:ea typeface="굴림" charset="-127"/>
            </a:endParaRPr>
          </a:p>
        </p:txBody>
      </p:sp>
      <p:sp>
        <p:nvSpPr>
          <p:cNvPr id="51" name="Text Box 14"/>
          <p:cNvSpPr txBox="1">
            <a:spLocks noChangeArrowheads="1"/>
          </p:cNvSpPr>
          <p:nvPr/>
        </p:nvSpPr>
        <p:spPr bwMode="auto">
          <a:xfrm>
            <a:off x="349471" y="6258393"/>
            <a:ext cx="6157455" cy="253916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  <a:buFontTx/>
              <a:buNone/>
            </a:pPr>
            <a:r>
              <a:rPr lang="ko-KR" altLang="en-US" sz="1050" b="1" dirty="0">
                <a:solidFill>
                  <a:schemeClr val="bg2">
                    <a:lumMod val="75000"/>
                  </a:schemeClr>
                </a:solidFill>
                <a:latin typeface="맑은고딕"/>
                <a:ea typeface="맑은 고딕" pitchFamily="50" charset="-127"/>
                <a:cs typeface="Arial Unicode MS" pitchFamily="50" charset="-127"/>
              </a:rPr>
              <a:t>일부 제품은 </a:t>
            </a:r>
            <a:r>
              <a:rPr lang="en-US" altLang="ko-KR" sz="1050" b="1" dirty="0">
                <a:solidFill>
                  <a:schemeClr val="bg2">
                    <a:lumMod val="75000"/>
                  </a:schemeClr>
                </a:solidFill>
                <a:latin typeface="맑은고딕"/>
                <a:ea typeface="맑은 고딕" pitchFamily="50" charset="-127"/>
                <a:cs typeface="Arial Unicode MS" pitchFamily="50" charset="-127"/>
              </a:rPr>
              <a:t>Windows-XP</a:t>
            </a:r>
            <a:r>
              <a:rPr lang="ko-KR" altLang="en-US" sz="1050" b="1" dirty="0">
                <a:solidFill>
                  <a:schemeClr val="bg2">
                    <a:lumMod val="75000"/>
                  </a:schemeClr>
                </a:solidFill>
                <a:latin typeface="맑은고딕"/>
                <a:ea typeface="맑은 고딕" pitchFamily="50" charset="-127"/>
                <a:cs typeface="Arial Unicode MS" pitchFamily="50" charset="-127"/>
              </a:rPr>
              <a:t>에 인스톨이 가능하나 더 이상 지원을 하지 않는 단종된 버전이 대부분임</a:t>
            </a:r>
            <a:endParaRPr lang="en-US" altLang="ko-KR" sz="1050" b="1" dirty="0">
              <a:solidFill>
                <a:schemeClr val="bg2">
                  <a:lumMod val="75000"/>
                </a:schemeClr>
              </a:solidFill>
              <a:latin typeface="맑은고딕"/>
              <a:ea typeface="맑은 고딕" pitchFamily="50" charset="-127"/>
              <a:cs typeface="Arial Unicode MS" pitchFamily="50" charset="-127"/>
            </a:endParaRPr>
          </a:p>
        </p:txBody>
      </p:sp>
      <p:sp>
        <p:nvSpPr>
          <p:cNvPr id="31" name="Text Box 14">
            <a:extLst>
              <a:ext uri="{FF2B5EF4-FFF2-40B4-BE49-F238E27FC236}">
                <a16:creationId xmlns:a16="http://schemas.microsoft.com/office/drawing/2014/main" id="{AAAB2A5E-5502-436A-B152-EB0BABEBBB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02577" y="5124983"/>
            <a:ext cx="2426034" cy="307777"/>
          </a:xfrm>
          <a:prstGeom prst="rect">
            <a:avLst/>
          </a:prstGeom>
          <a:noFill/>
          <a:ln w="6350" algn="ctr">
            <a:solidFill>
              <a:schemeClr val="bg2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342900" indent="-342900" algn="ctr">
              <a:buFontTx/>
              <a:buNone/>
            </a:pPr>
            <a:r>
              <a:rPr lang="ko-KR" altLang="en-US" sz="1400" b="1" dirty="0">
                <a:latin typeface="맑은고딕"/>
                <a:ea typeface="맑은 고딕" pitchFamily="50" charset="-127"/>
              </a:rPr>
              <a:t>네트워크환경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52B4AC6D-3B2B-49D0-A273-EAE377AD0A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38360" y="4201574"/>
            <a:ext cx="1026537" cy="226757"/>
          </a:xfrm>
          <a:prstGeom prst="rect">
            <a:avLst/>
          </a:prstGeom>
        </p:spPr>
      </p:pic>
      <p:sp>
        <p:nvSpPr>
          <p:cNvPr id="40" name="Text Box 14">
            <a:extLst>
              <a:ext uri="{FF2B5EF4-FFF2-40B4-BE49-F238E27FC236}">
                <a16:creationId xmlns:a16="http://schemas.microsoft.com/office/drawing/2014/main" id="{02B968FB-DF3D-4E85-8126-5E20C8433E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10757" y="3796264"/>
            <a:ext cx="2426034" cy="307777"/>
          </a:xfrm>
          <a:prstGeom prst="rect">
            <a:avLst/>
          </a:prstGeom>
          <a:noFill/>
          <a:ln w="6350" algn="ctr">
            <a:solidFill>
              <a:schemeClr val="bg2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342900" indent="-342900" algn="ctr">
              <a:buFontTx/>
              <a:buNone/>
            </a:pPr>
            <a:r>
              <a:rPr lang="ko-KR" altLang="en-US" sz="1400" b="1" dirty="0" err="1">
                <a:latin typeface="맑은고딕"/>
                <a:ea typeface="맑은 고딕" pitchFamily="50" charset="-127"/>
              </a:rPr>
              <a:t>리포팅</a:t>
            </a:r>
            <a:r>
              <a:rPr lang="ko-KR" altLang="en-US" sz="1400" b="1" dirty="0">
                <a:latin typeface="맑은고딕"/>
                <a:ea typeface="맑은 고딕" pitchFamily="50" charset="-127"/>
              </a:rPr>
              <a:t> 시스템</a:t>
            </a:r>
          </a:p>
        </p:txBody>
      </p:sp>
    </p:spTree>
    <p:extLst>
      <p:ext uri="{BB962C8B-B14F-4D97-AF65-F5344CB8AC3E}">
        <p14:creationId xmlns:p14="http://schemas.microsoft.com/office/powerpoint/2010/main" val="2785599252"/>
      </p:ext>
    </p:extLst>
  </p:cSld>
  <p:clrMapOvr>
    <a:masterClrMapping/>
  </p:clrMapOvr>
</p:sld>
</file>

<file path=ppt/theme/theme1.xml><?xml version="1.0" encoding="utf-8"?>
<a:theme xmlns:a="http://schemas.openxmlformats.org/drawingml/2006/main" name="기본 디자인">
  <a:themeElements>
    <a:clrScheme name="기본 디자인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기본 디자인">
      <a:majorFont>
        <a:latin typeface="굴림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38100" cap="flat" cmpd="sng" algn="ctr">
          <a:solidFill>
            <a:srgbClr val="008E40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bg1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36000" tIns="45720" rIns="36000" bIns="45720" numCol="1" rtlCol="0" anchor="t" anchorCtr="0" compatLnSpc="1">
        <a:prstTxWarp prst="textNoShape">
          <a:avLst/>
        </a:prstTxWarp>
        <a:noAutofit/>
      </a:bodyPr>
      <a:lstStyle>
        <a:defPPr marR="0" algn="ctr" defTabSz="914400" rtl="0" eaLnBrk="1" fontAlgn="base" latinLnBrk="1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None/>
          <a:tabLst/>
          <a:defRPr kumimoji="1" sz="900" b="0" i="0" u="none" strike="noStrike" cap="none" normalizeH="0" baseline="0" dirty="0" smtClean="0">
            <a:ln>
              <a:noFill/>
            </a:ln>
            <a:solidFill>
              <a:schemeClr val="tx1"/>
            </a:solidFill>
            <a:effectLst/>
            <a:latin typeface="맑은 고딕" pitchFamily="50" charset="-127"/>
            <a:ea typeface="맑은 고딕" pitchFamily="50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bg1"/>
              </a:solidFill>
            </a14:hiddenFill>
          </a:ext>
          <a:ext uri="{91240B29-F687-4F45-9708-019B960494DF}">
            <a14:hiddenLine xmlns:a14="http://schemas.microsoft.com/office/drawing/2010/main" w="6350" cap="flat" cmpd="sng" algn="ctr">
              <a:solidFill>
                <a:srgbClr val="9DB3AA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342900" marR="0" indent="-342900" algn="l" defTabSz="914400" rtl="0" eaLnBrk="1" fontAlgn="base" latinLnBrk="1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Char char="•"/>
          <a:tabLst/>
          <a:defRPr kumimoji="1" lang="ko-KR" altLang="en-US" sz="9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굴림" charset="-127"/>
            <a:ea typeface="굴림" charset="-127"/>
          </a:defRPr>
        </a:defPPr>
      </a:lstStyle>
    </a:lnDef>
  </a:objectDefaults>
  <a:extraClrSchemeLst>
    <a:extraClrScheme>
      <a:clrScheme name="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기본 디자인">
  <a:themeElements>
    <a:clrScheme name="기본 디자인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기본 디자인">
      <a:majorFont>
        <a:latin typeface="굴림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2">
            <a:lumMod val="40000"/>
            <a:lumOff val="60000"/>
          </a:schemeClr>
        </a:solidFill>
        <a:ln w="635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ctr" anchorCtr="0" compatLnSpc="1">
        <a:prstTxWarp prst="textNoShape">
          <a:avLst/>
        </a:prstTxWarp>
        <a:noAutofit/>
      </a:bodyPr>
      <a:lstStyle>
        <a:defPPr algn="ctr">
          <a:spcBef>
            <a:spcPct val="0"/>
          </a:spcBef>
          <a:buFontTx/>
          <a:buNone/>
          <a:defRPr sz="1600" b="1" dirty="0">
            <a:solidFill>
              <a:schemeClr val="tx2">
                <a:lumMod val="75000"/>
                <a:lumOff val="25000"/>
              </a:schemeClr>
            </a:solidFill>
            <a:effectLst>
              <a:outerShdw blurRad="50800" dist="12700" dir="2700000" algn="tl">
                <a:srgbClr val="000000">
                  <a:alpha val="40000"/>
                </a:srgbClr>
              </a:outerShdw>
            </a:effectLst>
            <a:latin typeface="맑은 고딕" panose="020B0503020000020004" pitchFamily="50" charset="-127"/>
            <a:ea typeface="맑은 고딕" panose="020B0503020000020004" pitchFamily="50" charset="-127"/>
            <a:cs typeface="Arial" panose="020B0604020202020204" pitchFamily="34" charset="0"/>
          </a:defRPr>
        </a:defPPr>
      </a:lstStyle>
    </a:spDef>
    <a:lnDef>
      <a:spPr bwMode="auto">
        <a:ln>
          <a:tailEnd type="triangle"/>
        </a:ln>
      </a:spPr>
      <a:bodyPr/>
      <a:lstStyle/>
      <a:style>
        <a:lnRef idx="1">
          <a:schemeClr val="accent4"/>
        </a:lnRef>
        <a:fillRef idx="0">
          <a:schemeClr val="accent4"/>
        </a:fillRef>
        <a:effectRef idx="0">
          <a:schemeClr val="accent4"/>
        </a:effectRef>
        <a:fontRef idx="minor">
          <a:schemeClr val="tx1"/>
        </a:fontRef>
      </a:style>
    </a:lnDef>
  </a:objectDefaults>
  <a:extraClrSchemeLst>
    <a:extraClrScheme>
      <a:clrScheme name="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7587</TotalTime>
  <Words>1307</Words>
  <Application>Microsoft Office PowerPoint</Application>
  <PresentationFormat>A4 용지(210x297mm)</PresentationFormat>
  <Paragraphs>409</Paragraphs>
  <Slides>35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35</vt:i4>
      </vt:variant>
    </vt:vector>
  </HeadingPairs>
  <TitlesOfParts>
    <vt:vector size="43" baseType="lpstr">
      <vt:lpstr>굴림</vt:lpstr>
      <vt:lpstr>맑은 고딕</vt:lpstr>
      <vt:lpstr>맑은고딕</vt:lpstr>
      <vt:lpstr>Arial</vt:lpstr>
      <vt:lpstr>Trebuchet MS</vt:lpstr>
      <vt:lpstr>Wingdings</vt:lpstr>
      <vt:lpstr>기본 디자인</vt:lpstr>
      <vt:lpstr>1_기본 디자인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Nersys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designshop</dc:creator>
  <cp:lastModifiedBy>석 경민</cp:lastModifiedBy>
  <cp:revision>870</cp:revision>
  <cp:lastPrinted>2021-12-14T05:56:35Z</cp:lastPrinted>
  <dcterms:created xsi:type="dcterms:W3CDTF">2006-07-04T07:14:43Z</dcterms:created>
  <dcterms:modified xsi:type="dcterms:W3CDTF">2021-12-30T00:20:13Z</dcterms:modified>
</cp:coreProperties>
</file>